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B47481_FA1A68C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7" r:id="rId5"/>
    <p:sldId id="340" r:id="rId6"/>
    <p:sldId id="2142532723" r:id="rId7"/>
    <p:sldId id="2142532745" r:id="rId8"/>
    <p:sldId id="2142532741" r:id="rId9"/>
    <p:sldId id="2142532740" r:id="rId10"/>
    <p:sldId id="279" r:id="rId11"/>
    <p:sldId id="2142532739" r:id="rId12"/>
    <p:sldId id="2142532737" r:id="rId13"/>
    <p:sldId id="2142532733" r:id="rId14"/>
    <p:sldId id="214253272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3DC1A-AD76-CEB3-05F9-297AA9F7B5D1}" name="Guerlaine Bingwa" initials="GB" userId="S::Guerlaine.Bingwa@fremantleports.com.au::63cf35e0-5d68-4aa6-81fb-f4c8cbacf567" providerId="AD"/>
  <p188:author id="{04049AD1-05B8-91F9-11EF-ADD6D0E35D70}" name="Sami Zouad" initials="SZ" userId="S::sami.zouad@fremantleports.com.au::9a7744de-bffd-425e-abc9-e9b8b8766f5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944" autoAdjust="0"/>
  </p:normalViewPr>
  <p:slideViewPr>
    <p:cSldViewPr snapToGrid="0">
      <p:cViewPr varScale="1">
        <p:scale>
          <a:sx n="114" d="100"/>
          <a:sy n="114" d="100"/>
        </p:scale>
        <p:origin x="209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7FB47481_FA1A68C6.xml><?xml version="1.0" encoding="utf-8"?>
<p188:cmLst xmlns:a="http://schemas.openxmlformats.org/drawingml/2006/main" xmlns:r="http://schemas.openxmlformats.org/officeDocument/2006/relationships" xmlns:p188="http://schemas.microsoft.com/office/powerpoint/2018/8/main">
  <p188:cm id="{B5684FB2-0E45-4918-86FE-55E42A5D421E}" authorId="{04049AD1-05B8-91F9-11EF-ADD6D0E35D70}" status="resolved" created="2025-08-21T08:06:32.076" complete="100000">
    <pc:sldMkLst xmlns:pc="http://schemas.microsoft.com/office/powerpoint/2013/main/command">
      <pc:docMk/>
      <pc:sldMk cId="4196034758" sldId="2142532737"/>
    </pc:sldMkLst>
    <p188:txBody>
      <a:bodyPr/>
      <a:lstStyle/>
      <a:p>
        <a:r>
          <a:rPr lang="en-AU"/>
          <a:t>Add SailGP - I am pretty sure we have a cruise vessel in the harbour during SailGP, maybe an angle for us to pursuit: linking our Victoria Quay external website to cruise line activity planners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90DB0-4500-4D33-AAB3-9BC79957B852}" type="datetimeFigureOut">
              <a:rPr lang="en-AU" smtClean="0"/>
              <a:t>31/08/2025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DC29D-9AF3-463B-AA7E-1C1F92C2FB27}" type="slidenum">
              <a:rPr lang="en-AU" smtClean="0"/>
              <a:t>‹#›</a:t>
            </a:fld>
            <a:endParaRPr lang="en-AU"/>
          </a:p>
        </p:txBody>
      </p:sp>
    </p:spTree>
    <p:extLst>
      <p:ext uri="{BB962C8B-B14F-4D97-AF65-F5344CB8AC3E}">
        <p14:creationId xmlns:p14="http://schemas.microsoft.com/office/powerpoint/2010/main" val="163997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6FCB-BE0C-4BD1-A2DA-D8AF07805C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81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5D6F-F978-3216-CF95-F94BA57FD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1F116-3166-49C9-FCD6-754B56B31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667E3-84E9-320E-CE4C-CF6C3BB498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267A27-72EF-4E01-B4E7-140D5804E6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6FCB-BE0C-4BD1-A2DA-D8AF07805C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863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CBD9CE35-2BFE-4E74-AE76-4D28453CF046}"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95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1977-BFF7-9DA8-AB55-E266AF18B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A5764-2E2F-476B-541A-BDD338586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91F31-4807-6609-4E67-E8F1C4D0445E}"/>
              </a:ext>
            </a:extLst>
          </p:cNvPr>
          <p:cNvSpPr>
            <a:spLocks noGrp="1"/>
          </p:cNvSpPr>
          <p:nvPr>
            <p:ph type="body" idx="1"/>
          </p:nvPr>
        </p:nvSpPr>
        <p:spPr/>
        <p:txBody>
          <a:bodyPr/>
          <a:lstStyle/>
          <a:p>
            <a:pPr algn="l"/>
            <a:endParaRPr lang="en-AU" dirty="0">
              <a:solidFill>
                <a:schemeClr val="tx2"/>
              </a:solidFill>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F6D23AE4-30D7-9F20-5797-A1B618807B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6FCB-BE0C-4BD1-A2DA-D8AF07805C4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9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9DC29D-9AF3-463B-AA7E-1C1F92C2FB27}" type="slidenum">
              <a:rPr lang="en-AU" smtClean="0"/>
              <a:t>5</a:t>
            </a:fld>
            <a:endParaRPr lang="en-AU"/>
          </a:p>
        </p:txBody>
      </p:sp>
    </p:spTree>
    <p:extLst>
      <p:ext uri="{BB962C8B-B14F-4D97-AF65-F5344CB8AC3E}">
        <p14:creationId xmlns:p14="http://schemas.microsoft.com/office/powerpoint/2010/main" val="1432961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249DC29D-9AF3-463B-AA7E-1C1F92C2FB27}" type="slidenum">
              <a:rPr lang="en-AU" smtClean="0"/>
              <a:t>6</a:t>
            </a:fld>
            <a:endParaRPr lang="en-AU"/>
          </a:p>
        </p:txBody>
      </p:sp>
    </p:spTree>
    <p:extLst>
      <p:ext uri="{BB962C8B-B14F-4D97-AF65-F5344CB8AC3E}">
        <p14:creationId xmlns:p14="http://schemas.microsoft.com/office/powerpoint/2010/main" val="401872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E056FCB-BE0C-4BD1-A2DA-D8AF07805C4D}" type="slidenum">
              <a:rPr lang="en-AU" smtClean="0"/>
              <a:t>7</a:t>
            </a:fld>
            <a:endParaRPr lang="en-AU"/>
          </a:p>
        </p:txBody>
      </p:sp>
    </p:spTree>
    <p:extLst>
      <p:ext uri="{BB962C8B-B14F-4D97-AF65-F5344CB8AC3E}">
        <p14:creationId xmlns:p14="http://schemas.microsoft.com/office/powerpoint/2010/main" val="3105530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9DC29D-9AF3-463B-AA7E-1C1F92C2FB27}" type="slidenum">
              <a:rPr lang="en-AU" smtClean="0"/>
              <a:t>8</a:t>
            </a:fld>
            <a:endParaRPr lang="en-AU"/>
          </a:p>
        </p:txBody>
      </p:sp>
    </p:spTree>
    <p:extLst>
      <p:ext uri="{BB962C8B-B14F-4D97-AF65-F5344CB8AC3E}">
        <p14:creationId xmlns:p14="http://schemas.microsoft.com/office/powerpoint/2010/main" val="233159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9DC29D-9AF3-463B-AA7E-1C1F92C2FB27}" type="slidenum">
              <a:rPr lang="en-AU" smtClean="0"/>
              <a:t>9</a:t>
            </a:fld>
            <a:endParaRPr lang="en-AU"/>
          </a:p>
        </p:txBody>
      </p:sp>
    </p:spTree>
    <p:extLst>
      <p:ext uri="{BB962C8B-B14F-4D97-AF65-F5344CB8AC3E}">
        <p14:creationId xmlns:p14="http://schemas.microsoft.com/office/powerpoint/2010/main" val="402141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249DC29D-9AF3-463B-AA7E-1C1F92C2FB27}" type="slidenum">
              <a:rPr lang="en-AU" smtClean="0"/>
              <a:t>10</a:t>
            </a:fld>
            <a:endParaRPr lang="en-AU"/>
          </a:p>
        </p:txBody>
      </p:sp>
    </p:spTree>
    <p:extLst>
      <p:ext uri="{BB962C8B-B14F-4D97-AF65-F5344CB8AC3E}">
        <p14:creationId xmlns:p14="http://schemas.microsoft.com/office/powerpoint/2010/main" val="1074185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7312733-1CB9-0D4D-BF5A-2FBD1CBD0501}"/>
              </a:ext>
            </a:extLst>
          </p:cNvPr>
          <p:cNvSpPr>
            <a:spLocks noGrp="1"/>
          </p:cNvSpPr>
          <p:nvPr>
            <p:ph type="pic" idx="1"/>
          </p:nvPr>
        </p:nvSpPr>
        <p:spPr>
          <a:xfrm>
            <a:off x="6635750" y="1"/>
            <a:ext cx="5556250" cy="6857999"/>
          </a:xfrm>
        </p:spPr>
        <p:txBody>
          <a:bodyPr/>
          <a:lstStyle>
            <a:lvl1pPr marL="0" indent="0">
              <a:buNone/>
              <a:defRPr sz="320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ectangle 11">
            <a:extLst>
              <a:ext uri="{FF2B5EF4-FFF2-40B4-BE49-F238E27FC236}">
                <a16:creationId xmlns:a16="http://schemas.microsoft.com/office/drawing/2014/main" id="{D3C3DE80-95AD-E944-A563-5613E2419CEB}"/>
              </a:ext>
            </a:extLst>
          </p:cNvPr>
          <p:cNvSpPr/>
          <p:nvPr userDrawn="1"/>
        </p:nvSpPr>
        <p:spPr>
          <a:xfrm>
            <a:off x="0" y="1808165"/>
            <a:ext cx="6635750" cy="450056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panose="020B0503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15938" y="2932960"/>
            <a:ext cx="5503862" cy="1526306"/>
          </a:xfrm>
        </p:spPr>
        <p:txBody>
          <a:bodyPr lIns="0" tIns="0" rIns="0" bIns="0">
            <a:noAutofit/>
          </a:bodyPr>
          <a:lstStyle>
            <a:lvl1pPr marL="0" indent="0">
              <a:defRPr sz="3800" b="1" i="0">
                <a:solidFill>
                  <a:schemeClr val="bg1"/>
                </a:solidFill>
                <a:latin typeface="Avenir Next LT Pro Light" panose="020B0304020202020204" pitchFamily="34" charset="0"/>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AC647E13-3948-4448-8AAE-E2D9C7EACA5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5938" y="676411"/>
            <a:ext cx="1963493" cy="5436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1AA68E-5079-DB47-A66C-229C1C1F9071}"/>
              </a:ext>
            </a:extLst>
          </p:cNvPr>
          <p:cNvPicPr>
            <a:picLocks noChangeAspect="1"/>
          </p:cNvPicPr>
          <p:nvPr userDrawn="1"/>
        </p:nvPicPr>
        <p:blipFill>
          <a:blip r:embed="rId3"/>
          <a:stretch>
            <a:fillRect/>
          </a:stretch>
        </p:blipFill>
        <p:spPr>
          <a:xfrm>
            <a:off x="539750" y="5431059"/>
            <a:ext cx="5549900" cy="152400"/>
          </a:xfrm>
          <a:prstGeom prst="rect">
            <a:avLst/>
          </a:prstGeom>
        </p:spPr>
      </p:pic>
      <p:sp>
        <p:nvSpPr>
          <p:cNvPr id="16" name="TextBox 15">
            <a:extLst>
              <a:ext uri="{FF2B5EF4-FFF2-40B4-BE49-F238E27FC236}">
                <a16:creationId xmlns:a16="http://schemas.microsoft.com/office/drawing/2014/main" id="{A0DEDB6A-94B0-D84C-8F37-89D5F8E29F32}"/>
              </a:ext>
            </a:extLst>
          </p:cNvPr>
          <p:cNvSpPr txBox="1"/>
          <p:nvPr userDrawn="1"/>
        </p:nvSpPr>
        <p:spPr>
          <a:xfrm>
            <a:off x="515938" y="5834634"/>
            <a:ext cx="4438027" cy="215444"/>
          </a:xfrm>
          <a:prstGeom prst="rect">
            <a:avLst/>
          </a:prstGeom>
          <a:noFill/>
        </p:spPr>
        <p:txBody>
          <a:bodyPr wrap="square" lIns="0" tIns="0" rIns="0" bIns="0" rtlCol="0">
            <a:spAutoFit/>
          </a:bodyPr>
          <a:lstStyle/>
          <a:p>
            <a:r>
              <a:rPr lang="en-US" sz="1400" b="0" i="0">
                <a:solidFill>
                  <a:schemeClr val="bg1"/>
                </a:solidFill>
                <a:latin typeface="Avenir Next" panose="020B0503020202020204" pitchFamily="34" charset="0"/>
                <a:cs typeface="Arial" panose="020B0604020202020204" pitchFamily="34" charset="0"/>
              </a:rPr>
              <a:t>Connecting Western Australia to the world</a:t>
            </a:r>
          </a:p>
        </p:txBody>
      </p:sp>
      <p:sp>
        <p:nvSpPr>
          <p:cNvPr id="10" name="Subtitle 2">
            <a:extLst>
              <a:ext uri="{FF2B5EF4-FFF2-40B4-BE49-F238E27FC236}">
                <a16:creationId xmlns:a16="http://schemas.microsoft.com/office/drawing/2014/main" id="{EA5B705B-A6A3-41B8-924C-5B4840A22F04}"/>
              </a:ext>
            </a:extLst>
          </p:cNvPr>
          <p:cNvSpPr>
            <a:spLocks noGrp="1"/>
          </p:cNvSpPr>
          <p:nvPr>
            <p:ph type="subTitle" idx="10"/>
          </p:nvPr>
        </p:nvSpPr>
        <p:spPr>
          <a:xfrm>
            <a:off x="515938" y="4581128"/>
            <a:ext cx="5503862" cy="6766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824234243"/>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1139">
          <p15:clr>
            <a:srgbClr val="FBAE40"/>
          </p15:clr>
        </p15:guide>
        <p15:guide id="7" pos="735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Title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7312733-1CB9-0D4D-BF5A-2FBD1CBD0501}"/>
              </a:ext>
            </a:extLst>
          </p:cNvPr>
          <p:cNvSpPr>
            <a:spLocks noGrp="1"/>
          </p:cNvSpPr>
          <p:nvPr>
            <p:ph type="pic" idx="1"/>
          </p:nvPr>
        </p:nvSpPr>
        <p:spPr>
          <a:xfrm>
            <a:off x="6096000" y="1"/>
            <a:ext cx="6096000" cy="6857999"/>
          </a:xfrm>
        </p:spPr>
        <p:txBody>
          <a:bodyPr/>
          <a:lstStyle>
            <a:lvl1pPr marL="0" indent="0">
              <a:buNone/>
              <a:defRPr sz="3200" b="0" i="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14800" y="1089025"/>
            <a:ext cx="5275037" cy="4679950"/>
          </a:xfrm>
        </p:spPr>
        <p:txBody>
          <a:bodyPr lIns="0" tIns="0" rIns="0" bIns="0">
            <a:noAutofit/>
          </a:bodyPr>
          <a:lstStyle>
            <a:lvl1pPr>
              <a:defRPr sz="3800" b="0" i="0">
                <a:solidFill>
                  <a:schemeClr val="tx2"/>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86557490"/>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CA01951-E9DE-1B4F-9131-4F8AE820F0E8}"/>
              </a:ext>
            </a:extLst>
          </p:cNvPr>
          <p:cNvSpPr>
            <a:spLocks noGrp="1"/>
          </p:cNvSpPr>
          <p:nvPr>
            <p:ph idx="10" hasCustomPrompt="1"/>
          </p:nvPr>
        </p:nvSpPr>
        <p:spPr>
          <a:xfrm>
            <a:off x="6646862" y="1089025"/>
            <a:ext cx="5005388" cy="4679951"/>
          </a:xfrm>
          <a:prstGeom prst="rect">
            <a:avLst/>
          </a:prstGeom>
        </p:spPr>
        <p:txBody>
          <a:bodyPr vert="horz" lIns="91440" tIns="45720" rIns="91440" bIns="45720" rtlCol="0">
            <a:normAutofit/>
          </a:bodyPr>
          <a:lstStyle>
            <a:lvl1pPr marL="0" indent="0">
              <a:buNone/>
              <a:defRPr sz="2500" b="0" i="0">
                <a:latin typeface="Avenir Next" panose="020B0503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lang="en-GB"/>
              <a:t>Click to add slide text</a:t>
            </a:r>
          </a:p>
        </p:txBody>
      </p:sp>
      <p:sp>
        <p:nvSpPr>
          <p:cNvPr id="6" name="Title 1">
            <a:extLst>
              <a:ext uri="{FF2B5EF4-FFF2-40B4-BE49-F238E27FC236}">
                <a16:creationId xmlns:a16="http://schemas.microsoft.com/office/drawing/2014/main" id="{6722E7FF-166C-B745-AAEA-A7E553026A1E}"/>
              </a:ext>
            </a:extLst>
          </p:cNvPr>
          <p:cNvSpPr>
            <a:spLocks noGrp="1"/>
          </p:cNvSpPr>
          <p:nvPr>
            <p:ph type="title"/>
          </p:nvPr>
        </p:nvSpPr>
        <p:spPr>
          <a:xfrm>
            <a:off x="532931" y="1089025"/>
            <a:ext cx="5563069" cy="4679950"/>
          </a:xfrm>
        </p:spPr>
        <p:txBody>
          <a:bodyPr lIns="0" tIns="0" rIns="0" bIns="0">
            <a:noAutofit/>
          </a:bodyPr>
          <a:lstStyle>
            <a:lvl1pPr>
              <a:defRPr sz="3800" b="0" i="0">
                <a:solidFill>
                  <a:schemeClr val="tx2"/>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61847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391FF86-9E8F-F047-A40F-DE197D48BEC2}"/>
              </a:ext>
            </a:extLst>
          </p:cNvPr>
          <p:cNvSpPr>
            <a:spLocks noGrp="1"/>
          </p:cNvSpPr>
          <p:nvPr>
            <p:ph idx="1" hasCustomPrompt="1"/>
          </p:nvPr>
        </p:nvSpPr>
        <p:spPr>
          <a:xfrm>
            <a:off x="550862" y="1620000"/>
            <a:ext cx="8785498" cy="2615604"/>
          </a:xfrm>
          <a:prstGeom prst="rect">
            <a:avLst/>
          </a:prstGeom>
        </p:spPr>
        <p:txBody>
          <a:bodyPr vert="horz" lIns="91440" tIns="45720" rIns="91440" bIns="45720" rtlCol="0">
            <a:normAutofit/>
          </a:bodyPr>
          <a:lstStyle>
            <a:lvl1pPr marL="0" indent="0">
              <a:buNone/>
              <a:defRPr sz="2200" b="0" i="0">
                <a:solidFill>
                  <a:schemeClr val="tx2"/>
                </a:solidFill>
                <a:latin typeface="Avenir Next" panose="020B0503020202020204" pitchFamily="34" charset="0"/>
                <a:cs typeface="Arial" panose="020B0604020202020204" pitchFamily="34" charset="0"/>
              </a:defRPr>
            </a:lvl1pPr>
          </a:lstStyle>
          <a:p>
            <a:pPr lvl="0"/>
            <a:r>
              <a:rPr lang="en-GB"/>
              <a:t>Click to add slide text</a:t>
            </a:r>
          </a:p>
        </p:txBody>
      </p:sp>
      <p:sp>
        <p:nvSpPr>
          <p:cNvPr id="8" name="Text Placeholder 2">
            <a:extLst>
              <a:ext uri="{FF2B5EF4-FFF2-40B4-BE49-F238E27FC236}">
                <a16:creationId xmlns:a16="http://schemas.microsoft.com/office/drawing/2014/main" id="{FCC975F9-B9EA-C743-86B0-E7A63A64F730}"/>
              </a:ext>
            </a:extLst>
          </p:cNvPr>
          <p:cNvSpPr>
            <a:spLocks noGrp="1"/>
          </p:cNvSpPr>
          <p:nvPr>
            <p:ph idx="10" hasCustomPrompt="1"/>
          </p:nvPr>
        </p:nvSpPr>
        <p:spPr>
          <a:xfrm>
            <a:off x="7572485" y="4797152"/>
            <a:ext cx="4032970" cy="1224136"/>
          </a:xfrm>
          <a:prstGeom prst="rect">
            <a:avLst/>
          </a:prstGeom>
        </p:spPr>
        <p:txBody>
          <a:bodyPr vert="horz" lIns="91440" tIns="45720" rIns="91440" bIns="45720" rtlCol="0" anchor="ctr" anchorCtr="0">
            <a:normAutofit/>
          </a:bodyPr>
          <a:lstStyle>
            <a:lvl1pPr marL="0" indent="0" algn="ctr">
              <a:buNone/>
              <a:defRPr sz="2500" b="1" i="0">
                <a:solidFill>
                  <a:schemeClr val="tx2"/>
                </a:solidFill>
                <a:latin typeface="Georgia" panose="02040502050405020303" pitchFamily="18" charset="0"/>
                <a:cs typeface="Arial" panose="020B0604020202020204" pitchFamily="34" charset="0"/>
              </a:defRPr>
            </a:lvl1pPr>
          </a:lstStyle>
          <a:p>
            <a:pPr lvl="0"/>
            <a:r>
              <a:rPr lang="en-GB"/>
              <a:t>Insert Quote</a:t>
            </a:r>
          </a:p>
        </p:txBody>
      </p:sp>
      <p:sp>
        <p:nvSpPr>
          <p:cNvPr id="3" name="TextBox 2">
            <a:extLst>
              <a:ext uri="{FF2B5EF4-FFF2-40B4-BE49-F238E27FC236}">
                <a16:creationId xmlns:a16="http://schemas.microsoft.com/office/drawing/2014/main" id="{11157A41-E54E-714E-B426-E6D4A17368CB}"/>
              </a:ext>
            </a:extLst>
          </p:cNvPr>
          <p:cNvSpPr txBox="1"/>
          <p:nvPr userDrawn="1"/>
        </p:nvSpPr>
        <p:spPr>
          <a:xfrm>
            <a:off x="6885536" y="4235604"/>
            <a:ext cx="689612" cy="1569660"/>
          </a:xfrm>
          <a:prstGeom prst="rect">
            <a:avLst/>
          </a:prstGeom>
          <a:noFill/>
        </p:spPr>
        <p:txBody>
          <a:bodyPr wrap="none" rtlCol="0">
            <a:spAutoFit/>
          </a:bodyPr>
          <a:lstStyle/>
          <a:p>
            <a:r>
              <a:rPr lang="en-US" sz="9600">
                <a:solidFill>
                  <a:schemeClr val="tx2"/>
                </a:solidFill>
                <a:latin typeface="Georgia" panose="02040502050405020303" pitchFamily="18" charset="0"/>
              </a:rPr>
              <a:t>“</a:t>
            </a:r>
          </a:p>
        </p:txBody>
      </p:sp>
      <p:sp>
        <p:nvSpPr>
          <p:cNvPr id="9" name="TextBox 8">
            <a:extLst>
              <a:ext uri="{FF2B5EF4-FFF2-40B4-BE49-F238E27FC236}">
                <a16:creationId xmlns:a16="http://schemas.microsoft.com/office/drawing/2014/main" id="{9B27B8B1-7B5B-5D4E-882E-856487C72E75}"/>
              </a:ext>
            </a:extLst>
          </p:cNvPr>
          <p:cNvSpPr txBox="1"/>
          <p:nvPr userDrawn="1"/>
        </p:nvSpPr>
        <p:spPr>
          <a:xfrm rot="10800000">
            <a:off x="11064552" y="4739065"/>
            <a:ext cx="689612" cy="1569660"/>
          </a:xfrm>
          <a:prstGeom prst="rect">
            <a:avLst/>
          </a:prstGeom>
          <a:noFill/>
        </p:spPr>
        <p:txBody>
          <a:bodyPr wrap="none" rtlCol="0">
            <a:spAutoFit/>
          </a:bodyPr>
          <a:lstStyle/>
          <a:p>
            <a:r>
              <a:rPr lang="en-US" sz="9600">
                <a:solidFill>
                  <a:schemeClr val="tx2"/>
                </a:solidFill>
                <a:latin typeface="Georgia" panose="02040502050405020303" pitchFamily="18" charset="0"/>
              </a:rPr>
              <a:t>“</a:t>
            </a:r>
          </a:p>
        </p:txBody>
      </p:sp>
      <p:sp>
        <p:nvSpPr>
          <p:cNvPr id="10" name="Title Placeholder 1">
            <a:extLst>
              <a:ext uri="{FF2B5EF4-FFF2-40B4-BE49-F238E27FC236}">
                <a16:creationId xmlns:a16="http://schemas.microsoft.com/office/drawing/2014/main" id="{69730921-8D87-4E12-AE60-61661C08D0AF}"/>
              </a:ext>
            </a:extLst>
          </p:cNvPr>
          <p:cNvSpPr>
            <a:spLocks noGrp="1"/>
          </p:cNvSpPr>
          <p:nvPr>
            <p:ph type="title"/>
          </p:nvPr>
        </p:nvSpPr>
        <p:spPr>
          <a:xfrm>
            <a:off x="514800" y="365125"/>
            <a:ext cx="11125816" cy="975643"/>
          </a:xfrm>
          <a:prstGeom prst="rect">
            <a:avLst/>
          </a:prstGeom>
        </p:spPr>
        <p:txBody>
          <a:bodyPr vert="horz" lIns="0" tIns="45720" rIns="0" bIns="45720" rtlCol="0" anchor="ctr">
            <a:noAutofit/>
          </a:bodyPr>
          <a:lstStyle/>
          <a:p>
            <a:r>
              <a:rPr lang="en-US"/>
              <a:t>Click to edit Master title style</a:t>
            </a:r>
          </a:p>
        </p:txBody>
      </p:sp>
    </p:spTree>
    <p:extLst>
      <p:ext uri="{BB962C8B-B14F-4D97-AF65-F5344CB8AC3E}">
        <p14:creationId xmlns:p14="http://schemas.microsoft.com/office/powerpoint/2010/main" val="778118623"/>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D6D5D-5877-4B26-996E-C2EAD49D711B}"/>
              </a:ext>
            </a:extLst>
          </p:cNvPr>
          <p:cNvSpPr/>
          <p:nvPr userDrawn="1"/>
        </p:nvSpPr>
        <p:spPr>
          <a:xfrm>
            <a:off x="0" y="5087064"/>
            <a:ext cx="5303912" cy="15696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2">
            <a:extLst>
              <a:ext uri="{FF2B5EF4-FFF2-40B4-BE49-F238E27FC236}">
                <a16:creationId xmlns:a16="http://schemas.microsoft.com/office/drawing/2014/main" id="{5391FF86-9E8F-F047-A40F-DE197D48BEC2}"/>
              </a:ext>
            </a:extLst>
          </p:cNvPr>
          <p:cNvSpPr>
            <a:spLocks noGrp="1"/>
          </p:cNvSpPr>
          <p:nvPr>
            <p:ph idx="1" hasCustomPrompt="1"/>
          </p:nvPr>
        </p:nvSpPr>
        <p:spPr>
          <a:xfrm>
            <a:off x="2711624" y="1620000"/>
            <a:ext cx="8929514" cy="3033136"/>
          </a:xfrm>
          <a:prstGeom prst="rect">
            <a:avLst/>
          </a:prstGeom>
        </p:spPr>
        <p:txBody>
          <a:bodyPr vert="horz" lIns="91440" tIns="45720" rIns="91440" bIns="45720" rtlCol="0">
            <a:normAutofit/>
          </a:bodyPr>
          <a:lstStyle>
            <a:lvl1pPr marL="0" indent="0">
              <a:buNone/>
              <a:defRPr sz="2200" b="0" i="0">
                <a:solidFill>
                  <a:schemeClr val="tx2"/>
                </a:solidFill>
                <a:latin typeface="+mn-lt"/>
                <a:cs typeface="Arial" panose="020B0604020202020204" pitchFamily="34" charset="0"/>
              </a:defRPr>
            </a:lvl1pPr>
          </a:lstStyle>
          <a:p>
            <a:pPr lvl="0"/>
            <a:r>
              <a:rPr lang="en-GB"/>
              <a:t>Click to add slide text</a:t>
            </a:r>
          </a:p>
        </p:txBody>
      </p:sp>
      <p:sp>
        <p:nvSpPr>
          <p:cNvPr id="8" name="Text Placeholder 2">
            <a:extLst>
              <a:ext uri="{FF2B5EF4-FFF2-40B4-BE49-F238E27FC236}">
                <a16:creationId xmlns:a16="http://schemas.microsoft.com/office/drawing/2014/main" id="{FCC975F9-B9EA-C743-86B0-E7A63A64F730}"/>
              </a:ext>
            </a:extLst>
          </p:cNvPr>
          <p:cNvSpPr>
            <a:spLocks noGrp="1"/>
          </p:cNvSpPr>
          <p:nvPr>
            <p:ph idx="10" hasCustomPrompt="1"/>
          </p:nvPr>
        </p:nvSpPr>
        <p:spPr>
          <a:xfrm>
            <a:off x="875741" y="5257407"/>
            <a:ext cx="3564075" cy="1224136"/>
          </a:xfrm>
          <a:prstGeom prst="rect">
            <a:avLst/>
          </a:prstGeom>
        </p:spPr>
        <p:txBody>
          <a:bodyPr vert="horz" lIns="91440" tIns="45720" rIns="91440" bIns="45720" rtlCol="0" anchor="ctr" anchorCtr="0">
            <a:normAutofit/>
          </a:bodyPr>
          <a:lstStyle>
            <a:lvl1pPr marL="0" indent="0">
              <a:buNone/>
              <a:defRPr sz="2500" b="1" i="0">
                <a:solidFill>
                  <a:schemeClr val="bg1"/>
                </a:solidFill>
                <a:latin typeface="Georgia" panose="02040502050405020303" pitchFamily="18" charset="0"/>
                <a:cs typeface="Arial" panose="020B0604020202020204" pitchFamily="34" charset="0"/>
              </a:defRPr>
            </a:lvl1pPr>
          </a:lstStyle>
          <a:p>
            <a:pPr lvl="0"/>
            <a:r>
              <a:rPr lang="en-GB"/>
              <a:t>Insert Quote</a:t>
            </a:r>
          </a:p>
        </p:txBody>
      </p:sp>
      <p:sp>
        <p:nvSpPr>
          <p:cNvPr id="3" name="TextBox 2">
            <a:extLst>
              <a:ext uri="{FF2B5EF4-FFF2-40B4-BE49-F238E27FC236}">
                <a16:creationId xmlns:a16="http://schemas.microsoft.com/office/drawing/2014/main" id="{11157A41-E54E-714E-B426-E6D4A17368CB}"/>
              </a:ext>
            </a:extLst>
          </p:cNvPr>
          <p:cNvSpPr txBox="1"/>
          <p:nvPr userDrawn="1"/>
        </p:nvSpPr>
        <p:spPr>
          <a:xfrm>
            <a:off x="188792" y="4817889"/>
            <a:ext cx="689612" cy="1569660"/>
          </a:xfrm>
          <a:prstGeom prst="rect">
            <a:avLst/>
          </a:prstGeom>
          <a:noFill/>
        </p:spPr>
        <p:txBody>
          <a:bodyPr wrap="none" rtlCol="0">
            <a:spAutoFit/>
          </a:bodyPr>
          <a:lstStyle/>
          <a:p>
            <a:r>
              <a:rPr lang="en-US" sz="9600">
                <a:solidFill>
                  <a:schemeClr val="bg1"/>
                </a:solidFill>
                <a:latin typeface="Georgia" panose="02040502050405020303" pitchFamily="18" charset="0"/>
              </a:rPr>
              <a:t>“</a:t>
            </a:r>
          </a:p>
        </p:txBody>
      </p:sp>
      <p:sp>
        <p:nvSpPr>
          <p:cNvPr id="9" name="TextBox 8">
            <a:extLst>
              <a:ext uri="{FF2B5EF4-FFF2-40B4-BE49-F238E27FC236}">
                <a16:creationId xmlns:a16="http://schemas.microsoft.com/office/drawing/2014/main" id="{9B27B8B1-7B5B-5D4E-882E-856487C72E75}"/>
              </a:ext>
            </a:extLst>
          </p:cNvPr>
          <p:cNvSpPr txBox="1"/>
          <p:nvPr userDrawn="1"/>
        </p:nvSpPr>
        <p:spPr>
          <a:xfrm rot="10800000">
            <a:off x="4367808" y="5321350"/>
            <a:ext cx="689612" cy="1569660"/>
          </a:xfrm>
          <a:prstGeom prst="rect">
            <a:avLst/>
          </a:prstGeom>
          <a:noFill/>
        </p:spPr>
        <p:txBody>
          <a:bodyPr wrap="none" rtlCol="0">
            <a:spAutoFit/>
          </a:bodyPr>
          <a:lstStyle/>
          <a:p>
            <a:r>
              <a:rPr lang="en-US" sz="9600">
                <a:solidFill>
                  <a:schemeClr val="bg1"/>
                </a:solidFill>
                <a:latin typeface="Georgia" panose="02040502050405020303" pitchFamily="18" charset="0"/>
              </a:rPr>
              <a:t>“</a:t>
            </a:r>
          </a:p>
        </p:txBody>
      </p:sp>
      <p:sp>
        <p:nvSpPr>
          <p:cNvPr id="11" name="Picture Placeholder 2">
            <a:extLst>
              <a:ext uri="{FF2B5EF4-FFF2-40B4-BE49-F238E27FC236}">
                <a16:creationId xmlns:a16="http://schemas.microsoft.com/office/drawing/2014/main" id="{EF837A0B-A225-6246-9F18-70E94ABB4A12}"/>
              </a:ext>
            </a:extLst>
          </p:cNvPr>
          <p:cNvSpPr>
            <a:spLocks noGrp="1"/>
          </p:cNvSpPr>
          <p:nvPr>
            <p:ph type="pic" idx="11"/>
          </p:nvPr>
        </p:nvSpPr>
        <p:spPr>
          <a:xfrm flipH="1">
            <a:off x="532929" y="1620000"/>
            <a:ext cx="1962669" cy="3033136"/>
          </a:xfrm>
        </p:spPr>
        <p:txBody>
          <a:bodyPr/>
          <a:lstStyle>
            <a:lvl1pPr marL="0" indent="0">
              <a:buNone/>
              <a:defRPr sz="3200">
                <a:solidFill>
                  <a:schemeClr val="tx2"/>
                </a:solidFill>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itle Placeholder 1">
            <a:extLst>
              <a:ext uri="{FF2B5EF4-FFF2-40B4-BE49-F238E27FC236}">
                <a16:creationId xmlns:a16="http://schemas.microsoft.com/office/drawing/2014/main" id="{F772B735-7D22-4064-B00C-551F2B75F644}"/>
              </a:ext>
            </a:extLst>
          </p:cNvPr>
          <p:cNvSpPr>
            <a:spLocks noGrp="1"/>
          </p:cNvSpPr>
          <p:nvPr>
            <p:ph type="title"/>
          </p:nvPr>
        </p:nvSpPr>
        <p:spPr>
          <a:xfrm>
            <a:off x="514800" y="365125"/>
            <a:ext cx="11125816" cy="975643"/>
          </a:xfrm>
          <a:prstGeom prst="rect">
            <a:avLst/>
          </a:prstGeom>
        </p:spPr>
        <p:txBody>
          <a:bodyPr vert="horz" lIns="0" tIns="45720" rIns="0" bIns="45720" rtlCol="0" anchor="ctr">
            <a:noAutofit/>
          </a:bodyPr>
          <a:lstStyle/>
          <a:p>
            <a:r>
              <a:rPr lang="en-US"/>
              <a:t>Click to edit Master title style</a:t>
            </a:r>
          </a:p>
        </p:txBody>
      </p:sp>
    </p:spTree>
    <p:extLst>
      <p:ext uri="{BB962C8B-B14F-4D97-AF65-F5344CB8AC3E}">
        <p14:creationId xmlns:p14="http://schemas.microsoft.com/office/powerpoint/2010/main" val="2616674715"/>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35004A-BB6D-7347-A96F-02C6C20A4F25}"/>
              </a:ext>
            </a:extLst>
          </p:cNvPr>
          <p:cNvSpPr/>
          <p:nvPr userDrawn="1"/>
        </p:nvSpPr>
        <p:spPr>
          <a:xfrm>
            <a:off x="-96688" y="1916832"/>
            <a:ext cx="12457384" cy="396044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5391FF86-9E8F-F047-A40F-DE197D48BEC2}"/>
              </a:ext>
            </a:extLst>
          </p:cNvPr>
          <p:cNvSpPr>
            <a:spLocks noGrp="1"/>
          </p:cNvSpPr>
          <p:nvPr>
            <p:ph idx="1" hasCustomPrompt="1"/>
          </p:nvPr>
        </p:nvSpPr>
        <p:spPr>
          <a:xfrm>
            <a:off x="550862" y="1988840"/>
            <a:ext cx="3312890" cy="3780136"/>
          </a:xfrm>
          <a:prstGeom prst="rect">
            <a:avLst/>
          </a:prstGeom>
        </p:spPr>
        <p:txBody>
          <a:bodyPr vert="horz" lIns="91440" tIns="45720" rIns="91440" bIns="45720" rtlCol="0">
            <a:normAutofit/>
          </a:bodyPr>
          <a:lstStyle>
            <a:lvl1pPr marL="0" indent="0">
              <a:buNone/>
              <a:defRPr sz="1800" b="0" i="0">
                <a:solidFill>
                  <a:schemeClr val="bg1"/>
                </a:solidFill>
                <a:latin typeface="+mn-lt"/>
                <a:cs typeface="Arial" panose="020B0604020202020204" pitchFamily="34" charset="0"/>
              </a:defRPr>
            </a:lvl1pPr>
          </a:lstStyle>
          <a:p>
            <a:pPr lvl="0"/>
            <a:r>
              <a:rPr lang="en-GB"/>
              <a:t>Click to edit Master text styles</a:t>
            </a:r>
          </a:p>
        </p:txBody>
      </p:sp>
      <p:sp>
        <p:nvSpPr>
          <p:cNvPr id="10" name="Text Placeholder 2">
            <a:extLst>
              <a:ext uri="{FF2B5EF4-FFF2-40B4-BE49-F238E27FC236}">
                <a16:creationId xmlns:a16="http://schemas.microsoft.com/office/drawing/2014/main" id="{7D22DE91-DADB-B54A-ABA1-AC4ACF8974EB}"/>
              </a:ext>
            </a:extLst>
          </p:cNvPr>
          <p:cNvSpPr>
            <a:spLocks noGrp="1"/>
          </p:cNvSpPr>
          <p:nvPr>
            <p:ph idx="10" hasCustomPrompt="1"/>
          </p:nvPr>
        </p:nvSpPr>
        <p:spPr>
          <a:xfrm>
            <a:off x="4430589" y="1988840"/>
            <a:ext cx="3312890" cy="3780136"/>
          </a:xfrm>
          <a:prstGeom prst="rect">
            <a:avLst/>
          </a:prstGeom>
        </p:spPr>
        <p:txBody>
          <a:bodyPr vert="horz" lIns="91440" tIns="45720" rIns="91440" bIns="45720" rtlCol="0">
            <a:normAutofit/>
          </a:bodyPr>
          <a:lstStyle>
            <a:lvl1pPr marL="0" indent="0">
              <a:buNone/>
              <a:defRPr sz="1800" b="0" i="0">
                <a:solidFill>
                  <a:schemeClr val="bg1"/>
                </a:solidFill>
                <a:latin typeface="+mn-lt"/>
                <a:cs typeface="Arial" panose="020B0604020202020204" pitchFamily="34" charset="0"/>
              </a:defRPr>
            </a:lvl1pPr>
          </a:lstStyle>
          <a:p>
            <a:pPr lvl="0"/>
            <a:r>
              <a:rPr lang="en-GB"/>
              <a:t>Click to edit Master text styles</a:t>
            </a:r>
          </a:p>
        </p:txBody>
      </p:sp>
      <p:sp>
        <p:nvSpPr>
          <p:cNvPr id="11" name="Text Placeholder 2">
            <a:extLst>
              <a:ext uri="{FF2B5EF4-FFF2-40B4-BE49-F238E27FC236}">
                <a16:creationId xmlns:a16="http://schemas.microsoft.com/office/drawing/2014/main" id="{0DDAA984-8AB3-084E-95AA-6FC3AC465B8A}"/>
              </a:ext>
            </a:extLst>
          </p:cNvPr>
          <p:cNvSpPr>
            <a:spLocks noGrp="1"/>
          </p:cNvSpPr>
          <p:nvPr>
            <p:ph idx="11" hasCustomPrompt="1"/>
          </p:nvPr>
        </p:nvSpPr>
        <p:spPr>
          <a:xfrm>
            <a:off x="8313192" y="1988840"/>
            <a:ext cx="3312890" cy="3780136"/>
          </a:xfrm>
          <a:prstGeom prst="rect">
            <a:avLst/>
          </a:prstGeom>
        </p:spPr>
        <p:txBody>
          <a:bodyPr vert="horz" lIns="91440" tIns="45720" rIns="91440" bIns="45720" rtlCol="0">
            <a:normAutofit/>
          </a:bodyPr>
          <a:lstStyle>
            <a:lvl1pPr marL="0" indent="0">
              <a:buNone/>
              <a:defRPr sz="1800" b="0" i="0">
                <a:solidFill>
                  <a:schemeClr val="bg1"/>
                </a:solidFill>
                <a:latin typeface="+mn-lt"/>
                <a:cs typeface="Arial" panose="020B0604020202020204" pitchFamily="34" charset="0"/>
              </a:defRPr>
            </a:lvl1pPr>
          </a:lstStyle>
          <a:p>
            <a:pPr lvl="0"/>
            <a:r>
              <a:rPr lang="en-GB"/>
              <a:t>Click to edit Master text styles</a:t>
            </a:r>
          </a:p>
        </p:txBody>
      </p:sp>
      <p:sp>
        <p:nvSpPr>
          <p:cNvPr id="8" name="Title Placeholder 1">
            <a:extLst>
              <a:ext uri="{FF2B5EF4-FFF2-40B4-BE49-F238E27FC236}">
                <a16:creationId xmlns:a16="http://schemas.microsoft.com/office/drawing/2014/main" id="{141E8794-CC8A-410B-8231-5D6935F56ABA}"/>
              </a:ext>
            </a:extLst>
          </p:cNvPr>
          <p:cNvSpPr txBox="1">
            <a:spLocks/>
          </p:cNvSpPr>
          <p:nvPr userDrawn="1"/>
        </p:nvSpPr>
        <p:spPr>
          <a:xfrm>
            <a:off x="514800" y="365125"/>
            <a:ext cx="11125816" cy="975643"/>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000" b="0" i="0" kern="1200" baseline="0">
                <a:solidFill>
                  <a:schemeClr val="tx2"/>
                </a:solidFill>
                <a:latin typeface="+mj-lt"/>
                <a:ea typeface="+mj-ea"/>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839117401"/>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4430589" y="1089025"/>
            <a:ext cx="7210549" cy="755799"/>
          </a:xfrm>
        </p:spPr>
        <p:txBody>
          <a:bodyPr lIns="0" tIns="0" rIns="0" bIns="0" anchor="t"/>
          <a:lstStyle>
            <a:lvl1pPr>
              <a:defRPr sz="3800" b="0" i="0">
                <a:solidFill>
                  <a:schemeClr val="tx2"/>
                </a:solidFill>
                <a:latin typeface="+mj-lt"/>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5391FF86-9E8F-F047-A40F-DE197D48BEC2}"/>
              </a:ext>
            </a:extLst>
          </p:cNvPr>
          <p:cNvSpPr>
            <a:spLocks noGrp="1"/>
          </p:cNvSpPr>
          <p:nvPr>
            <p:ph idx="1" hasCustomPrompt="1"/>
          </p:nvPr>
        </p:nvSpPr>
        <p:spPr>
          <a:xfrm>
            <a:off x="2351584" y="3645024"/>
            <a:ext cx="1872730" cy="2123952"/>
          </a:xfrm>
          <a:prstGeom prst="rect">
            <a:avLst/>
          </a:prstGeom>
        </p:spPr>
        <p:txBody>
          <a:bodyPr vert="horz" lIns="91440" tIns="45720" rIns="91440" bIns="45720" rtlCol="0">
            <a:normAutofit/>
          </a:bodyPr>
          <a:lstStyle>
            <a:lvl1pPr marL="0" indent="0">
              <a:buNone/>
              <a:defRPr sz="1600" b="0" i="0">
                <a:solidFill>
                  <a:schemeClr val="tx2"/>
                </a:solidFill>
                <a:latin typeface="+mn-lt"/>
                <a:cs typeface="Arial" panose="020B0604020202020204" pitchFamily="34" charset="0"/>
              </a:defRPr>
            </a:lvl1pPr>
          </a:lstStyle>
          <a:p>
            <a:pPr lvl="0"/>
            <a:r>
              <a:rPr lang="en-GB"/>
              <a:t>Click to edit Master text styles</a:t>
            </a:r>
          </a:p>
        </p:txBody>
      </p:sp>
      <p:sp>
        <p:nvSpPr>
          <p:cNvPr id="10" name="Text Placeholder 2">
            <a:extLst>
              <a:ext uri="{FF2B5EF4-FFF2-40B4-BE49-F238E27FC236}">
                <a16:creationId xmlns:a16="http://schemas.microsoft.com/office/drawing/2014/main" id="{7D22DE91-DADB-B54A-ABA1-AC4ACF8974EB}"/>
              </a:ext>
            </a:extLst>
          </p:cNvPr>
          <p:cNvSpPr>
            <a:spLocks noGrp="1"/>
          </p:cNvSpPr>
          <p:nvPr>
            <p:ph idx="10" hasCustomPrompt="1"/>
          </p:nvPr>
        </p:nvSpPr>
        <p:spPr>
          <a:xfrm>
            <a:off x="4430588" y="1988840"/>
            <a:ext cx="7210549" cy="3780136"/>
          </a:xfrm>
          <a:prstGeom prst="rect">
            <a:avLst/>
          </a:prstGeom>
        </p:spPr>
        <p:txBody>
          <a:bodyPr vert="horz" lIns="91440" tIns="45720" rIns="91440" bIns="45720" rtlCol="0">
            <a:normAutofit/>
          </a:bodyPr>
          <a:lstStyle>
            <a:lvl1pPr marL="0" indent="0">
              <a:buNone/>
              <a:defRPr sz="2400" b="0" i="0">
                <a:solidFill>
                  <a:schemeClr val="tx2"/>
                </a:solidFill>
                <a:latin typeface="+mn-lt"/>
                <a:cs typeface="Arial" panose="020B0604020202020204" pitchFamily="34" charset="0"/>
              </a:defRPr>
            </a:lvl1pPr>
          </a:lstStyle>
          <a:p>
            <a:pPr lvl="0"/>
            <a:r>
              <a:rPr lang="en-GB"/>
              <a:t>Click to edit Master text styles</a:t>
            </a:r>
          </a:p>
        </p:txBody>
      </p:sp>
      <p:sp>
        <p:nvSpPr>
          <p:cNvPr id="8" name="Text Placeholder 2">
            <a:extLst>
              <a:ext uri="{FF2B5EF4-FFF2-40B4-BE49-F238E27FC236}">
                <a16:creationId xmlns:a16="http://schemas.microsoft.com/office/drawing/2014/main" id="{52C546E6-DB94-D44A-B205-CDEC398C5429}"/>
              </a:ext>
            </a:extLst>
          </p:cNvPr>
          <p:cNvSpPr>
            <a:spLocks noGrp="1"/>
          </p:cNvSpPr>
          <p:nvPr>
            <p:ph idx="11" hasCustomPrompt="1"/>
          </p:nvPr>
        </p:nvSpPr>
        <p:spPr>
          <a:xfrm>
            <a:off x="272580" y="3645024"/>
            <a:ext cx="1872730" cy="2123952"/>
          </a:xfrm>
          <a:prstGeom prst="rect">
            <a:avLst/>
          </a:prstGeom>
        </p:spPr>
        <p:txBody>
          <a:bodyPr vert="horz" lIns="91440" tIns="45720" rIns="91440" bIns="45720" rtlCol="0">
            <a:normAutofit/>
          </a:bodyPr>
          <a:lstStyle>
            <a:lvl1pPr marL="0" indent="0">
              <a:buNone/>
              <a:defRPr sz="1600" b="0" i="0">
                <a:solidFill>
                  <a:schemeClr val="tx2"/>
                </a:solidFill>
                <a:latin typeface="+mn-lt"/>
                <a:cs typeface="Arial" panose="020B0604020202020204" pitchFamily="34" charset="0"/>
              </a:defRPr>
            </a:lvl1pPr>
          </a:lstStyle>
          <a:p>
            <a:pPr lvl="0"/>
            <a:r>
              <a:rPr lang="en-GB"/>
              <a:t>Click to edit Master text styles</a:t>
            </a:r>
          </a:p>
        </p:txBody>
      </p:sp>
      <p:sp>
        <p:nvSpPr>
          <p:cNvPr id="9" name="Picture Placeholder 2">
            <a:extLst>
              <a:ext uri="{FF2B5EF4-FFF2-40B4-BE49-F238E27FC236}">
                <a16:creationId xmlns:a16="http://schemas.microsoft.com/office/drawing/2014/main" id="{F726A8CA-50D3-3249-9D63-FD8C3DBA7062}"/>
              </a:ext>
            </a:extLst>
          </p:cNvPr>
          <p:cNvSpPr>
            <a:spLocks noGrp="1"/>
          </p:cNvSpPr>
          <p:nvPr>
            <p:ph type="pic" idx="12"/>
          </p:nvPr>
        </p:nvSpPr>
        <p:spPr>
          <a:xfrm>
            <a:off x="290707" y="1089025"/>
            <a:ext cx="3933607" cy="2298973"/>
          </a:xfrm>
        </p:spPr>
        <p:txBody>
          <a:bodyPr/>
          <a:lstStyle>
            <a:lvl1pPr marL="0" indent="0">
              <a:buNone/>
              <a:defRPr sz="320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791527180"/>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7312733-1CB9-0D4D-BF5A-2FBD1CBD0501}"/>
              </a:ext>
            </a:extLst>
          </p:cNvPr>
          <p:cNvSpPr>
            <a:spLocks noGrp="1"/>
          </p:cNvSpPr>
          <p:nvPr>
            <p:ph type="pic" idx="1"/>
          </p:nvPr>
        </p:nvSpPr>
        <p:spPr>
          <a:xfrm>
            <a:off x="4800600" y="549276"/>
            <a:ext cx="6840538" cy="5759450"/>
          </a:xfrm>
        </p:spPr>
        <p:txBody>
          <a:bodyPr/>
          <a:lstStyle>
            <a:lvl1pPr marL="0" indent="0">
              <a:buNone/>
              <a:defRPr sz="320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53F79194-6B03-1048-8C5A-3318C04278AE}"/>
              </a:ext>
            </a:extLst>
          </p:cNvPr>
          <p:cNvSpPr/>
          <p:nvPr userDrawn="1"/>
        </p:nvSpPr>
        <p:spPr>
          <a:xfrm>
            <a:off x="0" y="549275"/>
            <a:ext cx="4259263" cy="575945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32932" y="1089025"/>
            <a:ext cx="3186582" cy="4679950"/>
          </a:xfrm>
        </p:spPr>
        <p:txBody>
          <a:bodyPr lIns="0" tIns="0" rIns="0" bIns="0" anchor="t"/>
          <a:lstStyle>
            <a:lvl1pPr>
              <a:defRPr sz="3800" b="0" i="0" baseline="0">
                <a:solidFill>
                  <a:schemeClr val="bg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28930690"/>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3024">
          <p15:clr>
            <a:srgbClr val="FBAE40"/>
          </p15:clr>
        </p15:guide>
        <p15:guide id="5" pos="2683">
          <p15:clr>
            <a:srgbClr val="FBAE40"/>
          </p15:clr>
        </p15:guide>
        <p15:guide id="6" orient="horz" pos="3634">
          <p15:clr>
            <a:srgbClr val="FBAE40"/>
          </p15:clr>
        </p15:guide>
        <p15:guide id="7" pos="7333">
          <p15:clr>
            <a:srgbClr val="FBAE40"/>
          </p15:clr>
        </p15:guide>
        <p15:guide id="8" orient="horz" pos="686">
          <p15:clr>
            <a:srgbClr val="FBAE40"/>
          </p15:clr>
        </p15:guide>
        <p15:guide id="9" pos="2343">
          <p15:clr>
            <a:srgbClr val="FBAE40"/>
          </p15:clr>
        </p15:guide>
        <p15:guide id="10" pos="4679">
          <p15:clr>
            <a:srgbClr val="FBAE40"/>
          </p15:clr>
        </p15:guide>
        <p15:guide id="11" pos="5019">
          <p15:clr>
            <a:srgbClr val="FBAE40"/>
          </p15:clr>
        </p15:guide>
        <p15:guide id="12" pos="5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Image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7312733-1CB9-0D4D-BF5A-2FBD1CBD0501}"/>
              </a:ext>
            </a:extLst>
          </p:cNvPr>
          <p:cNvSpPr>
            <a:spLocks noGrp="1"/>
          </p:cNvSpPr>
          <p:nvPr>
            <p:ph type="pic" idx="1"/>
          </p:nvPr>
        </p:nvSpPr>
        <p:spPr>
          <a:xfrm>
            <a:off x="7427912" y="0"/>
            <a:ext cx="4764088" cy="6858000"/>
          </a:xfrm>
        </p:spPr>
        <p:txBody>
          <a:bodyPr/>
          <a:lstStyle>
            <a:lvl1pPr marL="0" indent="0">
              <a:buNone/>
              <a:defRPr sz="320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53F79194-6B03-1048-8C5A-3318C04278AE}"/>
              </a:ext>
            </a:extLst>
          </p:cNvPr>
          <p:cNvSpPr/>
          <p:nvPr userDrawn="1"/>
        </p:nvSpPr>
        <p:spPr>
          <a:xfrm>
            <a:off x="0" y="549275"/>
            <a:ext cx="7967663" cy="575945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32932" y="1089025"/>
            <a:ext cx="3186582" cy="4679950"/>
          </a:xfrm>
        </p:spPr>
        <p:txBody>
          <a:bodyPr lIns="0" tIns="0" rIns="0" bIns="0" anchor="t"/>
          <a:lstStyle>
            <a:lvl1pPr>
              <a:defRPr sz="3800" b="0" i="0" baseline="0">
                <a:solidFill>
                  <a:schemeClr val="bg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88469791"/>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3024">
          <p15:clr>
            <a:srgbClr val="FBAE40"/>
          </p15:clr>
        </p15:guide>
        <p15:guide id="5" pos="2683">
          <p15:clr>
            <a:srgbClr val="FBAE40"/>
          </p15:clr>
        </p15:guide>
        <p15:guide id="6" orient="horz" pos="3634">
          <p15:clr>
            <a:srgbClr val="FBAE40"/>
          </p15:clr>
        </p15:guide>
        <p15:guide id="7" pos="7333">
          <p15:clr>
            <a:srgbClr val="FBAE40"/>
          </p15:clr>
        </p15:guide>
        <p15:guide id="8" orient="horz" pos="686">
          <p15:clr>
            <a:srgbClr val="FBAE40"/>
          </p15:clr>
        </p15:guide>
        <p15:guide id="9" pos="2343">
          <p15:clr>
            <a:srgbClr val="FBAE40"/>
          </p15:clr>
        </p15:guide>
        <p15:guide id="10" pos="4679">
          <p15:clr>
            <a:srgbClr val="FBAE40"/>
          </p15:clr>
        </p15:guide>
        <p15:guide id="11" pos="5019">
          <p15:clr>
            <a:srgbClr val="FBAE40"/>
          </p15:clr>
        </p15:guide>
        <p15:guide id="12" pos="53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7312733-1CB9-0D4D-BF5A-2FBD1CBD0501}"/>
              </a:ext>
            </a:extLst>
          </p:cNvPr>
          <p:cNvSpPr>
            <a:spLocks noGrp="1"/>
          </p:cNvSpPr>
          <p:nvPr>
            <p:ph type="pic" idx="1"/>
          </p:nvPr>
        </p:nvSpPr>
        <p:spPr>
          <a:xfrm>
            <a:off x="0" y="0"/>
            <a:ext cx="12192000" cy="6858000"/>
          </a:xfrm>
        </p:spPr>
        <p:txBody>
          <a:bodyPr/>
          <a:lstStyle>
            <a:lvl1pPr marL="0" indent="0">
              <a:buNone/>
              <a:defRPr sz="320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53F79194-6B03-1048-8C5A-3318C04278AE}"/>
              </a:ext>
            </a:extLst>
          </p:cNvPr>
          <p:cNvSpPr/>
          <p:nvPr userDrawn="1"/>
        </p:nvSpPr>
        <p:spPr>
          <a:xfrm>
            <a:off x="0" y="1988840"/>
            <a:ext cx="7967663" cy="29523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hasCustomPrompt="1"/>
          </p:nvPr>
        </p:nvSpPr>
        <p:spPr>
          <a:xfrm>
            <a:off x="532931" y="2276871"/>
            <a:ext cx="6908733" cy="2483991"/>
          </a:xfrm>
        </p:spPr>
        <p:txBody>
          <a:bodyPr lIns="0" tIns="0" rIns="0" bIns="0" anchor="t"/>
          <a:lstStyle>
            <a:lvl1pPr>
              <a:defRPr sz="3600" b="1" i="0" baseline="0">
                <a:solidFill>
                  <a:schemeClr val="bg1"/>
                </a:solidFill>
                <a:latin typeface="+mj-lt"/>
                <a:cs typeface="Arial" panose="020B0604020202020204" pitchFamily="34" charset="0"/>
              </a:defRPr>
            </a:lvl1pPr>
          </a:lstStyle>
          <a:p>
            <a:r>
              <a:rPr lang="en-GB"/>
              <a:t>BREAK PAGE</a:t>
            </a:r>
            <a:br>
              <a:rPr lang="en-GB"/>
            </a:br>
            <a:endParaRPr lang="en-US"/>
          </a:p>
        </p:txBody>
      </p:sp>
    </p:spTree>
    <p:extLst>
      <p:ext uri="{BB962C8B-B14F-4D97-AF65-F5344CB8AC3E}">
        <p14:creationId xmlns:p14="http://schemas.microsoft.com/office/powerpoint/2010/main" val="3410500159"/>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3024">
          <p15:clr>
            <a:srgbClr val="FBAE40"/>
          </p15:clr>
        </p15:guide>
        <p15:guide id="5" pos="2683">
          <p15:clr>
            <a:srgbClr val="FBAE40"/>
          </p15:clr>
        </p15:guide>
        <p15:guide id="6" orient="horz" pos="3634">
          <p15:clr>
            <a:srgbClr val="FBAE40"/>
          </p15:clr>
        </p15:guide>
        <p15:guide id="7" pos="7333">
          <p15:clr>
            <a:srgbClr val="FBAE40"/>
          </p15:clr>
        </p15:guide>
        <p15:guide id="8" orient="horz" pos="686">
          <p15:clr>
            <a:srgbClr val="FBAE40"/>
          </p15:clr>
        </p15:guide>
        <p15:guide id="9" pos="2343">
          <p15:clr>
            <a:srgbClr val="FBAE40"/>
          </p15:clr>
        </p15:guide>
        <p15:guide id="10" pos="4679">
          <p15:clr>
            <a:srgbClr val="FBAE40"/>
          </p15:clr>
        </p15:guide>
        <p15:guide id="11" pos="5019">
          <p15:clr>
            <a:srgbClr val="FBAE40"/>
          </p15:clr>
        </p15:guide>
        <p15:guide id="12" pos="53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Clos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DE80-95AD-E944-A563-5613E2419CEB}"/>
              </a:ext>
            </a:extLst>
          </p:cNvPr>
          <p:cNvSpPr/>
          <p:nvPr userDrawn="1"/>
        </p:nvSpPr>
        <p:spPr>
          <a:xfrm>
            <a:off x="0" y="1808163"/>
            <a:ext cx="12192000" cy="45005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15937" y="2932960"/>
            <a:ext cx="11160125" cy="1526306"/>
          </a:xfrm>
        </p:spPr>
        <p:txBody>
          <a:bodyPr lIns="0" tIns="0" rIns="0" bIns="0" anchor="t"/>
          <a:lstStyle>
            <a:lvl1pPr>
              <a:defRPr sz="3800" b="0" i="0">
                <a:solidFill>
                  <a:schemeClr val="bg1"/>
                </a:solidFill>
                <a:latin typeface="+mj-lt"/>
                <a:cs typeface="Arial" panose="020B0604020202020204" pitchFamily="34" charset="0"/>
              </a:defRPr>
            </a:lvl1pPr>
          </a:lstStyle>
          <a:p>
            <a:r>
              <a:rPr lang="en-US"/>
              <a:t>Click to edit Master title style</a:t>
            </a:r>
          </a:p>
        </p:txBody>
      </p:sp>
      <p:sp>
        <p:nvSpPr>
          <p:cNvPr id="16" name="TextBox 15">
            <a:extLst>
              <a:ext uri="{FF2B5EF4-FFF2-40B4-BE49-F238E27FC236}">
                <a16:creationId xmlns:a16="http://schemas.microsoft.com/office/drawing/2014/main" id="{A0DEDB6A-94B0-D84C-8F37-89D5F8E29F32}"/>
              </a:ext>
            </a:extLst>
          </p:cNvPr>
          <p:cNvSpPr txBox="1"/>
          <p:nvPr userDrawn="1"/>
        </p:nvSpPr>
        <p:spPr>
          <a:xfrm>
            <a:off x="539750" y="5834634"/>
            <a:ext cx="4438027" cy="215444"/>
          </a:xfrm>
          <a:prstGeom prst="rect">
            <a:avLst/>
          </a:prstGeom>
          <a:noFill/>
        </p:spPr>
        <p:txBody>
          <a:bodyPr wrap="square" lIns="0" tIns="0" rIns="0" bIns="0" rtlCol="0">
            <a:spAutoFit/>
          </a:bodyPr>
          <a:lstStyle/>
          <a:p>
            <a:r>
              <a:rPr lang="en-US" sz="1400" b="0" i="0">
                <a:solidFill>
                  <a:schemeClr val="bg1"/>
                </a:solidFill>
                <a:latin typeface="Avenir Next" panose="020B0503020202020204" pitchFamily="34" charset="0"/>
                <a:cs typeface="Arial" panose="020B0604020202020204" pitchFamily="34" charset="0"/>
              </a:rPr>
              <a:t>Connecting Western Australia to the world</a:t>
            </a:r>
          </a:p>
        </p:txBody>
      </p:sp>
      <p:pic>
        <p:nvPicPr>
          <p:cNvPr id="13" name="Picture 12">
            <a:extLst>
              <a:ext uri="{FF2B5EF4-FFF2-40B4-BE49-F238E27FC236}">
                <a16:creationId xmlns:a16="http://schemas.microsoft.com/office/drawing/2014/main" id="{22033367-B733-224B-B550-D866138E0E5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5938" y="549273"/>
            <a:ext cx="2422652" cy="6708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CDC62B8-E837-7946-A30D-1133B82B5FA7}"/>
              </a:ext>
            </a:extLst>
          </p:cNvPr>
          <p:cNvPicPr>
            <a:picLocks noChangeAspect="1"/>
          </p:cNvPicPr>
          <p:nvPr userDrawn="1"/>
        </p:nvPicPr>
        <p:blipFill>
          <a:blip r:embed="rId3"/>
          <a:stretch>
            <a:fillRect/>
          </a:stretch>
        </p:blipFill>
        <p:spPr>
          <a:xfrm>
            <a:off x="539750" y="5418359"/>
            <a:ext cx="11112500" cy="165100"/>
          </a:xfrm>
          <a:prstGeom prst="rect">
            <a:avLst/>
          </a:prstGeom>
        </p:spPr>
      </p:pic>
    </p:spTree>
    <p:extLst>
      <p:ext uri="{BB962C8B-B14F-4D97-AF65-F5344CB8AC3E}">
        <p14:creationId xmlns:p14="http://schemas.microsoft.com/office/powerpoint/2010/main" val="3646711980"/>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1139">
          <p15:clr>
            <a:srgbClr val="FBAE40"/>
          </p15:clr>
        </p15:guide>
        <p15:guide id="7" pos="7355">
          <p15:clr>
            <a:srgbClr val="FBAE40"/>
          </p15:clr>
        </p15:guide>
        <p15:guide id="8" pos="701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DE80-95AD-E944-A563-5613E2419CEB}"/>
              </a:ext>
            </a:extLst>
          </p:cNvPr>
          <p:cNvSpPr/>
          <p:nvPr userDrawn="1"/>
        </p:nvSpPr>
        <p:spPr>
          <a:xfrm>
            <a:off x="0" y="1808165"/>
            <a:ext cx="6635750" cy="450056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panose="020B0503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15938" y="2932960"/>
            <a:ext cx="5503862" cy="1526306"/>
          </a:xfrm>
        </p:spPr>
        <p:txBody>
          <a:bodyPr lIns="0" tIns="0" rIns="0" bIns="0">
            <a:noAutofit/>
          </a:bodyPr>
          <a:lstStyle>
            <a:lvl1pPr marL="0" indent="0">
              <a:defRPr sz="3800" b="1" i="0">
                <a:solidFill>
                  <a:schemeClr val="bg1"/>
                </a:solidFill>
                <a:latin typeface="Avenir Next LT Pro Light" panose="020B0304020202020204" pitchFamily="34" charset="0"/>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AC647E13-3948-4448-8AAE-E2D9C7EACA5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5938" y="659369"/>
            <a:ext cx="2025039" cy="560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1AA68E-5079-DB47-A66C-229C1C1F9071}"/>
              </a:ext>
            </a:extLst>
          </p:cNvPr>
          <p:cNvPicPr>
            <a:picLocks noChangeAspect="1"/>
          </p:cNvPicPr>
          <p:nvPr userDrawn="1"/>
        </p:nvPicPr>
        <p:blipFill>
          <a:blip r:embed="rId3"/>
          <a:stretch>
            <a:fillRect/>
          </a:stretch>
        </p:blipFill>
        <p:spPr>
          <a:xfrm>
            <a:off x="539750" y="5431059"/>
            <a:ext cx="5549900" cy="152400"/>
          </a:xfrm>
          <a:prstGeom prst="rect">
            <a:avLst/>
          </a:prstGeom>
        </p:spPr>
      </p:pic>
      <p:sp>
        <p:nvSpPr>
          <p:cNvPr id="16" name="TextBox 15">
            <a:extLst>
              <a:ext uri="{FF2B5EF4-FFF2-40B4-BE49-F238E27FC236}">
                <a16:creationId xmlns:a16="http://schemas.microsoft.com/office/drawing/2014/main" id="{A0DEDB6A-94B0-D84C-8F37-89D5F8E29F32}"/>
              </a:ext>
            </a:extLst>
          </p:cNvPr>
          <p:cNvSpPr txBox="1"/>
          <p:nvPr userDrawn="1"/>
        </p:nvSpPr>
        <p:spPr>
          <a:xfrm>
            <a:off x="515938" y="5834634"/>
            <a:ext cx="4438027" cy="215444"/>
          </a:xfrm>
          <a:prstGeom prst="rect">
            <a:avLst/>
          </a:prstGeom>
          <a:noFill/>
        </p:spPr>
        <p:txBody>
          <a:bodyPr wrap="square" lIns="0" tIns="0" rIns="0" bIns="0" rtlCol="0">
            <a:spAutoFit/>
          </a:bodyPr>
          <a:lstStyle/>
          <a:p>
            <a:r>
              <a:rPr lang="en-US" sz="1400" b="0" i="0">
                <a:solidFill>
                  <a:schemeClr val="bg1"/>
                </a:solidFill>
                <a:latin typeface="Avenir Next" panose="020B0503020202020204" pitchFamily="34" charset="0"/>
                <a:cs typeface="Arial" panose="020B0604020202020204" pitchFamily="34" charset="0"/>
              </a:rPr>
              <a:t>Connecting Western Australia to the world</a:t>
            </a:r>
          </a:p>
        </p:txBody>
      </p:sp>
      <p:pic>
        <p:nvPicPr>
          <p:cNvPr id="10" name="Picture 9">
            <a:extLst>
              <a:ext uri="{FF2B5EF4-FFF2-40B4-BE49-F238E27FC236}">
                <a16:creationId xmlns:a16="http://schemas.microsoft.com/office/drawing/2014/main" id="{28A95D55-EDD4-4C2C-96C6-1DFBB5B310C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054" t="17965" r="10447" b="22703"/>
          <a:stretch/>
        </p:blipFill>
        <p:spPr bwMode="auto">
          <a:xfrm>
            <a:off x="6635750" y="0"/>
            <a:ext cx="5585166" cy="6878564"/>
          </a:xfrm>
          <a:prstGeom prst="rect">
            <a:avLst/>
          </a:prstGeom>
          <a:ln>
            <a:noFill/>
          </a:ln>
          <a:extLst>
            <a:ext uri="{53640926-AAD7-44D8-BBD7-CCE9431645EC}">
              <a14:shadowObscured xmlns:a14="http://schemas.microsoft.com/office/drawing/2010/main"/>
            </a:ext>
          </a:extLst>
        </p:spPr>
      </p:pic>
      <p:sp>
        <p:nvSpPr>
          <p:cNvPr id="14" name="Subtitle 2">
            <a:extLst>
              <a:ext uri="{FF2B5EF4-FFF2-40B4-BE49-F238E27FC236}">
                <a16:creationId xmlns:a16="http://schemas.microsoft.com/office/drawing/2014/main" id="{9191BAF5-A425-405E-818A-64AEC6CF96C9}"/>
              </a:ext>
            </a:extLst>
          </p:cNvPr>
          <p:cNvSpPr>
            <a:spLocks noGrp="1"/>
          </p:cNvSpPr>
          <p:nvPr>
            <p:ph type="subTitle" idx="10"/>
          </p:nvPr>
        </p:nvSpPr>
        <p:spPr>
          <a:xfrm>
            <a:off x="515938" y="4581128"/>
            <a:ext cx="5503862" cy="6766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336027031"/>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1139">
          <p15:clr>
            <a:srgbClr val="FBAE40"/>
          </p15:clr>
        </p15:guide>
        <p15:guide id="7" pos="735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DE80-95AD-E944-A563-5613E2419CEB}"/>
              </a:ext>
            </a:extLst>
          </p:cNvPr>
          <p:cNvSpPr/>
          <p:nvPr userDrawn="1"/>
        </p:nvSpPr>
        <p:spPr>
          <a:xfrm>
            <a:off x="0" y="1808165"/>
            <a:ext cx="6635750" cy="450056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panose="020B0503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15938" y="2932960"/>
            <a:ext cx="5503862" cy="1526306"/>
          </a:xfrm>
        </p:spPr>
        <p:txBody>
          <a:bodyPr lIns="0" tIns="0" rIns="0" bIns="0">
            <a:noAutofit/>
          </a:bodyPr>
          <a:lstStyle>
            <a:lvl1pPr marL="0" indent="0">
              <a:defRPr sz="3800" b="1" i="0">
                <a:solidFill>
                  <a:schemeClr val="bg1"/>
                </a:solidFill>
                <a:latin typeface="Avenir Next LT Pro Light" panose="020B0304020202020204" pitchFamily="34" charset="0"/>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AC647E13-3948-4448-8AAE-E2D9C7EACA5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5938" y="622851"/>
            <a:ext cx="2156924" cy="5972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1AA68E-5079-DB47-A66C-229C1C1F9071}"/>
              </a:ext>
            </a:extLst>
          </p:cNvPr>
          <p:cNvPicPr>
            <a:picLocks noChangeAspect="1"/>
          </p:cNvPicPr>
          <p:nvPr userDrawn="1"/>
        </p:nvPicPr>
        <p:blipFill>
          <a:blip r:embed="rId3"/>
          <a:stretch>
            <a:fillRect/>
          </a:stretch>
        </p:blipFill>
        <p:spPr>
          <a:xfrm>
            <a:off x="539750" y="5431059"/>
            <a:ext cx="5549900" cy="152400"/>
          </a:xfrm>
          <a:prstGeom prst="rect">
            <a:avLst/>
          </a:prstGeom>
        </p:spPr>
      </p:pic>
      <p:sp>
        <p:nvSpPr>
          <p:cNvPr id="16" name="TextBox 15">
            <a:extLst>
              <a:ext uri="{FF2B5EF4-FFF2-40B4-BE49-F238E27FC236}">
                <a16:creationId xmlns:a16="http://schemas.microsoft.com/office/drawing/2014/main" id="{A0DEDB6A-94B0-D84C-8F37-89D5F8E29F32}"/>
              </a:ext>
            </a:extLst>
          </p:cNvPr>
          <p:cNvSpPr txBox="1"/>
          <p:nvPr userDrawn="1"/>
        </p:nvSpPr>
        <p:spPr>
          <a:xfrm>
            <a:off x="515938" y="5834634"/>
            <a:ext cx="4438027" cy="215444"/>
          </a:xfrm>
          <a:prstGeom prst="rect">
            <a:avLst/>
          </a:prstGeom>
          <a:noFill/>
        </p:spPr>
        <p:txBody>
          <a:bodyPr wrap="square" lIns="0" tIns="0" rIns="0" bIns="0" rtlCol="0">
            <a:spAutoFit/>
          </a:bodyPr>
          <a:lstStyle/>
          <a:p>
            <a:r>
              <a:rPr lang="en-US" sz="1400" b="0" i="0">
                <a:solidFill>
                  <a:schemeClr val="bg1"/>
                </a:solidFill>
                <a:latin typeface="Avenir Next" panose="020B0503020202020204" pitchFamily="34" charset="0"/>
                <a:cs typeface="Arial" panose="020B0604020202020204" pitchFamily="34" charset="0"/>
              </a:rPr>
              <a:t>Connecting Western Australia to the world</a:t>
            </a:r>
          </a:p>
        </p:txBody>
      </p:sp>
      <p:pic>
        <p:nvPicPr>
          <p:cNvPr id="9" name="Picture 8">
            <a:extLst>
              <a:ext uri="{FF2B5EF4-FFF2-40B4-BE49-F238E27FC236}">
                <a16:creationId xmlns:a16="http://schemas.microsoft.com/office/drawing/2014/main" id="{6CF6CBE8-18A1-4F7A-9356-F40AB157E4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885" t="29801" r="7396" b="12428"/>
          <a:stretch/>
        </p:blipFill>
        <p:spPr bwMode="auto">
          <a:xfrm>
            <a:off x="6629400" y="0"/>
            <a:ext cx="5587280" cy="6858000"/>
          </a:xfrm>
          <a:prstGeom prst="rect">
            <a:avLst/>
          </a:prstGeom>
          <a:ln>
            <a:noFill/>
          </a:ln>
          <a:extLst>
            <a:ext uri="{53640926-AAD7-44D8-BBD7-CCE9431645EC}">
              <a14:shadowObscured xmlns:a14="http://schemas.microsoft.com/office/drawing/2010/main"/>
            </a:ext>
          </a:extLst>
        </p:spPr>
      </p:pic>
      <p:sp>
        <p:nvSpPr>
          <p:cNvPr id="13" name="Subtitle 2">
            <a:extLst>
              <a:ext uri="{FF2B5EF4-FFF2-40B4-BE49-F238E27FC236}">
                <a16:creationId xmlns:a16="http://schemas.microsoft.com/office/drawing/2014/main" id="{ED122CA5-8974-4AA8-992E-851D6C01BA02}"/>
              </a:ext>
            </a:extLst>
          </p:cNvPr>
          <p:cNvSpPr>
            <a:spLocks noGrp="1"/>
          </p:cNvSpPr>
          <p:nvPr>
            <p:ph type="subTitle" idx="10"/>
          </p:nvPr>
        </p:nvSpPr>
        <p:spPr>
          <a:xfrm>
            <a:off x="515938" y="4581128"/>
            <a:ext cx="5503862" cy="6766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073413663"/>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1139">
          <p15:clr>
            <a:srgbClr val="FBAE40"/>
          </p15:clr>
        </p15:guide>
        <p15:guide id="7" pos="735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DE80-95AD-E944-A563-5613E2419CEB}"/>
              </a:ext>
            </a:extLst>
          </p:cNvPr>
          <p:cNvSpPr/>
          <p:nvPr userDrawn="1"/>
        </p:nvSpPr>
        <p:spPr>
          <a:xfrm>
            <a:off x="0" y="1808165"/>
            <a:ext cx="6635750" cy="450056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panose="020B0503020202020204" pitchFamily="34" charset="0"/>
            </a:endParaRP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15938" y="2932960"/>
            <a:ext cx="5503862" cy="1526306"/>
          </a:xfrm>
        </p:spPr>
        <p:txBody>
          <a:bodyPr lIns="0" tIns="0" rIns="0" bIns="0">
            <a:noAutofit/>
          </a:bodyPr>
          <a:lstStyle>
            <a:lvl1pPr marL="0" indent="0">
              <a:defRPr sz="3800" b="1" i="0">
                <a:solidFill>
                  <a:schemeClr val="bg1"/>
                </a:solidFill>
                <a:latin typeface="Avenir Next LT Pro Light" panose="020B0304020202020204" pitchFamily="34" charset="0"/>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AC647E13-3948-4448-8AAE-E2D9C7EACA5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5938" y="664237"/>
            <a:ext cx="2007454" cy="555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1AA68E-5079-DB47-A66C-229C1C1F9071}"/>
              </a:ext>
            </a:extLst>
          </p:cNvPr>
          <p:cNvPicPr>
            <a:picLocks noChangeAspect="1"/>
          </p:cNvPicPr>
          <p:nvPr userDrawn="1"/>
        </p:nvPicPr>
        <p:blipFill>
          <a:blip r:embed="rId3"/>
          <a:stretch>
            <a:fillRect/>
          </a:stretch>
        </p:blipFill>
        <p:spPr>
          <a:xfrm>
            <a:off x="539750" y="5431059"/>
            <a:ext cx="5549900" cy="152400"/>
          </a:xfrm>
          <a:prstGeom prst="rect">
            <a:avLst/>
          </a:prstGeom>
        </p:spPr>
      </p:pic>
      <p:sp>
        <p:nvSpPr>
          <p:cNvPr id="16" name="TextBox 15">
            <a:extLst>
              <a:ext uri="{FF2B5EF4-FFF2-40B4-BE49-F238E27FC236}">
                <a16:creationId xmlns:a16="http://schemas.microsoft.com/office/drawing/2014/main" id="{A0DEDB6A-94B0-D84C-8F37-89D5F8E29F32}"/>
              </a:ext>
            </a:extLst>
          </p:cNvPr>
          <p:cNvSpPr txBox="1"/>
          <p:nvPr userDrawn="1"/>
        </p:nvSpPr>
        <p:spPr>
          <a:xfrm>
            <a:off x="515938" y="5834634"/>
            <a:ext cx="4438027" cy="215444"/>
          </a:xfrm>
          <a:prstGeom prst="rect">
            <a:avLst/>
          </a:prstGeom>
          <a:noFill/>
        </p:spPr>
        <p:txBody>
          <a:bodyPr wrap="square" lIns="0" tIns="0" rIns="0" bIns="0" rtlCol="0">
            <a:spAutoFit/>
          </a:bodyPr>
          <a:lstStyle/>
          <a:p>
            <a:r>
              <a:rPr lang="en-US" sz="1400" b="0" i="0">
                <a:solidFill>
                  <a:schemeClr val="bg1"/>
                </a:solidFill>
                <a:latin typeface="Avenir Next" panose="020B0503020202020204" pitchFamily="34" charset="0"/>
                <a:cs typeface="Arial" panose="020B0604020202020204" pitchFamily="34" charset="0"/>
              </a:rPr>
              <a:t>Connecting Western Australia to the world</a:t>
            </a:r>
          </a:p>
        </p:txBody>
      </p:sp>
      <p:pic>
        <p:nvPicPr>
          <p:cNvPr id="10" name="Picture 9">
            <a:extLst>
              <a:ext uri="{FF2B5EF4-FFF2-40B4-BE49-F238E27FC236}">
                <a16:creationId xmlns:a16="http://schemas.microsoft.com/office/drawing/2014/main" id="{E585BAB0-62F6-43F3-8D03-EF623D091A2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947" t="18098" r="6660" b="12488"/>
          <a:stretch/>
        </p:blipFill>
        <p:spPr bwMode="auto">
          <a:xfrm>
            <a:off x="6629400" y="783"/>
            <a:ext cx="5562000" cy="6872952"/>
          </a:xfrm>
          <a:prstGeom prst="rect">
            <a:avLst/>
          </a:prstGeom>
          <a:ln>
            <a:noFill/>
          </a:ln>
          <a:extLst>
            <a:ext uri="{53640926-AAD7-44D8-BBD7-CCE9431645EC}">
              <a14:shadowObscured xmlns:a14="http://schemas.microsoft.com/office/drawing/2010/main"/>
            </a:ext>
          </a:extLst>
        </p:spPr>
      </p:pic>
      <p:sp>
        <p:nvSpPr>
          <p:cNvPr id="13" name="Subtitle 2">
            <a:extLst>
              <a:ext uri="{FF2B5EF4-FFF2-40B4-BE49-F238E27FC236}">
                <a16:creationId xmlns:a16="http://schemas.microsoft.com/office/drawing/2014/main" id="{DE9CC892-F9A3-4866-A4A5-0B013E8F04F5}"/>
              </a:ext>
            </a:extLst>
          </p:cNvPr>
          <p:cNvSpPr>
            <a:spLocks noGrp="1"/>
          </p:cNvSpPr>
          <p:nvPr>
            <p:ph type="subTitle" idx="10"/>
          </p:nvPr>
        </p:nvSpPr>
        <p:spPr>
          <a:xfrm>
            <a:off x="515938" y="4581128"/>
            <a:ext cx="5503862" cy="6766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8719030"/>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1139">
          <p15:clr>
            <a:srgbClr val="FBAE40"/>
          </p15:clr>
        </p15:guide>
        <p15:guide id="7" pos="735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532931" y="1089025"/>
            <a:ext cx="5563069" cy="4679950"/>
          </a:xfrm>
        </p:spPr>
        <p:txBody>
          <a:bodyPr lIns="0" tIns="0" rIns="0" bIns="0">
            <a:noAutofit/>
          </a:bodyPr>
          <a:lstStyle>
            <a:lvl1pPr>
              <a:defRPr sz="3800" b="0" i="0">
                <a:solidFill>
                  <a:schemeClr val="tx2"/>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00232610"/>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EFA2-525C-46C8-B233-0204983E41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4F89247-96AA-4CF6-8094-53D6E29F4C18}"/>
              </a:ext>
            </a:extLst>
          </p:cNvPr>
          <p:cNvSpPr>
            <a:spLocks noGrp="1"/>
          </p:cNvSpPr>
          <p:nvPr>
            <p:ph idx="1" hasCustomPrompt="1"/>
          </p:nvPr>
        </p:nvSpPr>
        <p:spPr/>
        <p:txBody>
          <a:bodyPr/>
          <a:lstStyle>
            <a:lvl1pPr>
              <a:defRPr/>
            </a:lvl1pPr>
          </a:lstStyle>
          <a:p>
            <a:pPr lvl="0"/>
            <a:r>
              <a:rPr lang="en-US"/>
              <a:t>Click to </a:t>
            </a:r>
            <a:r>
              <a:rPr lang="en-GB"/>
              <a:t>add slide text</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75C1F48-40CF-4F95-9DE9-CBC34A87EED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7DCEAC-E89A-4A52-B051-C6A706121469}" type="datetimeFigureOut">
              <a:rPr lang="en-AU" smtClean="0"/>
              <a:pPr/>
              <a:t>31/08/2025</a:t>
            </a:fld>
            <a:endParaRPr lang="en-AU"/>
          </a:p>
        </p:txBody>
      </p:sp>
      <p:sp>
        <p:nvSpPr>
          <p:cNvPr id="5" name="Footer Placeholder 4">
            <a:extLst>
              <a:ext uri="{FF2B5EF4-FFF2-40B4-BE49-F238E27FC236}">
                <a16:creationId xmlns:a16="http://schemas.microsoft.com/office/drawing/2014/main" id="{517C2A92-101C-4CE9-AA55-CA44ADD0C93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6" name="Slide Number Placeholder 5">
            <a:extLst>
              <a:ext uri="{FF2B5EF4-FFF2-40B4-BE49-F238E27FC236}">
                <a16:creationId xmlns:a16="http://schemas.microsoft.com/office/drawing/2014/main" id="{E26D2C2F-465C-4650-BD12-DFBD7F52361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F44067-81FA-47A4-98CC-253E9430EC97}" type="slidenum">
              <a:rPr lang="en-AU" smtClean="0"/>
              <a:pPr/>
              <a:t>‹#›</a:t>
            </a:fld>
            <a:endParaRPr lang="en-AU"/>
          </a:p>
        </p:txBody>
      </p:sp>
    </p:spTree>
    <p:extLst>
      <p:ext uri="{BB962C8B-B14F-4D97-AF65-F5344CB8AC3E}">
        <p14:creationId xmlns:p14="http://schemas.microsoft.com/office/powerpoint/2010/main" val="209882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EFA2-525C-46C8-B233-0204983E41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4F89247-96AA-4CF6-8094-53D6E29F4C18}"/>
              </a:ext>
            </a:extLst>
          </p:cNvPr>
          <p:cNvSpPr>
            <a:spLocks noGrp="1"/>
          </p:cNvSpPr>
          <p:nvPr>
            <p:ph idx="1" hasCustomPrompt="1"/>
          </p:nvPr>
        </p:nvSpPr>
        <p:spPr>
          <a:xfrm>
            <a:off x="514800" y="1620000"/>
            <a:ext cx="5293168" cy="4548163"/>
          </a:xfrm>
        </p:spPr>
        <p:txBody>
          <a:bodyPr/>
          <a:lstStyle>
            <a:lvl1pPr>
              <a:defRPr/>
            </a:lvl1pPr>
          </a:lstStyle>
          <a:p>
            <a:pPr lvl="0"/>
            <a:r>
              <a:rPr lang="en-US"/>
              <a:t>Click to add slide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75C1F48-40CF-4F95-9DE9-CBC34A87EED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7DCEAC-E89A-4A52-B051-C6A706121469}" type="datetimeFigureOut">
              <a:rPr lang="en-AU" smtClean="0"/>
              <a:pPr/>
              <a:t>31/08/2025</a:t>
            </a:fld>
            <a:endParaRPr lang="en-AU"/>
          </a:p>
        </p:txBody>
      </p:sp>
      <p:sp>
        <p:nvSpPr>
          <p:cNvPr id="5" name="Footer Placeholder 4">
            <a:extLst>
              <a:ext uri="{FF2B5EF4-FFF2-40B4-BE49-F238E27FC236}">
                <a16:creationId xmlns:a16="http://schemas.microsoft.com/office/drawing/2014/main" id="{517C2A92-101C-4CE9-AA55-CA44ADD0C93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6" name="Slide Number Placeholder 5">
            <a:extLst>
              <a:ext uri="{FF2B5EF4-FFF2-40B4-BE49-F238E27FC236}">
                <a16:creationId xmlns:a16="http://schemas.microsoft.com/office/drawing/2014/main" id="{E26D2C2F-465C-4650-BD12-DFBD7F52361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F44067-81FA-47A4-98CC-253E9430EC97}" type="slidenum">
              <a:rPr lang="en-AU" smtClean="0"/>
              <a:pPr/>
              <a:t>‹#›</a:t>
            </a:fld>
            <a:endParaRPr lang="en-AU"/>
          </a:p>
        </p:txBody>
      </p:sp>
      <p:sp>
        <p:nvSpPr>
          <p:cNvPr id="8" name="Content Placeholder 2">
            <a:extLst>
              <a:ext uri="{FF2B5EF4-FFF2-40B4-BE49-F238E27FC236}">
                <a16:creationId xmlns:a16="http://schemas.microsoft.com/office/drawing/2014/main" id="{BA22B38C-DCCC-438B-93B9-13E3E1B2DA06}"/>
              </a:ext>
            </a:extLst>
          </p:cNvPr>
          <p:cNvSpPr>
            <a:spLocks noGrp="1"/>
          </p:cNvSpPr>
          <p:nvPr>
            <p:ph idx="13" hasCustomPrompt="1"/>
          </p:nvPr>
        </p:nvSpPr>
        <p:spPr>
          <a:xfrm>
            <a:off x="6341125" y="1620000"/>
            <a:ext cx="5293168" cy="4548163"/>
          </a:xfrm>
        </p:spPr>
        <p:txBody>
          <a:bodyPr/>
          <a:lstStyle>
            <a:lvl1pPr>
              <a:defRPr/>
            </a:lvl1pPr>
          </a:lstStyle>
          <a:p>
            <a:pPr lvl="0"/>
            <a:r>
              <a:rPr lang="en-US"/>
              <a:t>Click to add slide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26263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391FF86-9E8F-F047-A40F-DE197D48BEC2}"/>
              </a:ext>
            </a:extLst>
          </p:cNvPr>
          <p:cNvSpPr>
            <a:spLocks noGrp="1"/>
          </p:cNvSpPr>
          <p:nvPr>
            <p:ph idx="1" hasCustomPrompt="1"/>
          </p:nvPr>
        </p:nvSpPr>
        <p:spPr>
          <a:xfrm>
            <a:off x="550862" y="1620000"/>
            <a:ext cx="3312890" cy="4257272"/>
          </a:xfrm>
          <a:prstGeom prst="rect">
            <a:avLst/>
          </a:prstGeom>
        </p:spPr>
        <p:txBody>
          <a:bodyPr vert="horz" lIns="91440" tIns="45720" rIns="91440" bIns="45720" rtlCol="0">
            <a:normAutofit/>
          </a:bodyPr>
          <a:lstStyle>
            <a:lvl1pPr marL="0" indent="0">
              <a:buNone/>
              <a:defRPr sz="1800" b="0" i="0">
                <a:latin typeface="+mn-lt"/>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lang="en-GB"/>
              <a:t>Click to add slide text</a:t>
            </a:r>
          </a:p>
          <a:p>
            <a:pPr lvl="0"/>
            <a:endParaRPr lang="en-GB"/>
          </a:p>
        </p:txBody>
      </p:sp>
      <p:sp>
        <p:nvSpPr>
          <p:cNvPr id="10" name="Text Placeholder 2">
            <a:extLst>
              <a:ext uri="{FF2B5EF4-FFF2-40B4-BE49-F238E27FC236}">
                <a16:creationId xmlns:a16="http://schemas.microsoft.com/office/drawing/2014/main" id="{7D22DE91-DADB-B54A-ABA1-AC4ACF8974EB}"/>
              </a:ext>
            </a:extLst>
          </p:cNvPr>
          <p:cNvSpPr>
            <a:spLocks noGrp="1"/>
          </p:cNvSpPr>
          <p:nvPr>
            <p:ph idx="10" hasCustomPrompt="1"/>
          </p:nvPr>
        </p:nvSpPr>
        <p:spPr>
          <a:xfrm>
            <a:off x="4430589" y="1620000"/>
            <a:ext cx="3312890" cy="4257272"/>
          </a:xfrm>
          <a:prstGeom prst="rect">
            <a:avLst/>
          </a:prstGeom>
        </p:spPr>
        <p:txBody>
          <a:bodyPr vert="horz" lIns="91440" tIns="45720" rIns="91440" bIns="45720" rtlCol="0">
            <a:normAutofit/>
          </a:bodyPr>
          <a:lstStyle>
            <a:lvl1pPr marL="0" indent="0">
              <a:buNone/>
              <a:defRPr sz="1800" b="0" i="0">
                <a:latin typeface="+mn-lt"/>
                <a:cs typeface="Arial" panose="020B0604020202020204" pitchFamily="34" charset="0"/>
              </a:defRPr>
            </a:lvl1pPr>
          </a:lstStyle>
          <a:p>
            <a:pPr lvl="0"/>
            <a:r>
              <a:rPr lang="en-GB"/>
              <a:t>Click to add slide text</a:t>
            </a:r>
          </a:p>
        </p:txBody>
      </p:sp>
      <p:sp>
        <p:nvSpPr>
          <p:cNvPr id="11" name="Text Placeholder 2">
            <a:extLst>
              <a:ext uri="{FF2B5EF4-FFF2-40B4-BE49-F238E27FC236}">
                <a16:creationId xmlns:a16="http://schemas.microsoft.com/office/drawing/2014/main" id="{0DDAA984-8AB3-084E-95AA-6FC3AC465B8A}"/>
              </a:ext>
            </a:extLst>
          </p:cNvPr>
          <p:cNvSpPr>
            <a:spLocks noGrp="1"/>
          </p:cNvSpPr>
          <p:nvPr>
            <p:ph idx="11" hasCustomPrompt="1"/>
          </p:nvPr>
        </p:nvSpPr>
        <p:spPr>
          <a:xfrm>
            <a:off x="8313192" y="1620000"/>
            <a:ext cx="3312890" cy="4257272"/>
          </a:xfrm>
          <a:prstGeom prst="rect">
            <a:avLst/>
          </a:prstGeom>
        </p:spPr>
        <p:txBody>
          <a:bodyPr vert="horz" lIns="91440" tIns="45720" rIns="91440" bIns="45720" rtlCol="0">
            <a:normAutofit/>
          </a:bodyPr>
          <a:lstStyle>
            <a:lvl1pPr marL="0" indent="0">
              <a:buNone/>
              <a:defRPr sz="1800" b="0" i="0">
                <a:latin typeface="+mn-lt"/>
                <a:cs typeface="Arial" panose="020B0604020202020204" pitchFamily="34" charset="0"/>
              </a:defRPr>
            </a:lvl1pPr>
          </a:lstStyle>
          <a:p>
            <a:pPr lvl="0"/>
            <a:r>
              <a:rPr lang="en-GB"/>
              <a:t>Click to add slide text</a:t>
            </a:r>
          </a:p>
        </p:txBody>
      </p:sp>
      <p:sp>
        <p:nvSpPr>
          <p:cNvPr id="7" name="Title Placeholder 1">
            <a:extLst>
              <a:ext uri="{FF2B5EF4-FFF2-40B4-BE49-F238E27FC236}">
                <a16:creationId xmlns:a16="http://schemas.microsoft.com/office/drawing/2014/main" id="{EE7A8253-EA5C-4D09-B361-EDA51AF41421}"/>
              </a:ext>
            </a:extLst>
          </p:cNvPr>
          <p:cNvSpPr>
            <a:spLocks noGrp="1"/>
          </p:cNvSpPr>
          <p:nvPr>
            <p:ph type="title"/>
          </p:nvPr>
        </p:nvSpPr>
        <p:spPr>
          <a:xfrm>
            <a:off x="514800" y="365125"/>
            <a:ext cx="11125816" cy="975643"/>
          </a:xfrm>
          <a:prstGeom prst="rect">
            <a:avLst/>
          </a:prstGeom>
        </p:spPr>
        <p:txBody>
          <a:bodyPr vert="horz" lIns="0" tIns="45720" rIns="0" bIns="45720" rtlCol="0" anchor="ctr">
            <a:noAutofit/>
          </a:bodyPr>
          <a:lstStyle/>
          <a:p>
            <a:r>
              <a:rPr lang="en-US"/>
              <a:t>Click to edit Master title style</a:t>
            </a:r>
          </a:p>
        </p:txBody>
      </p:sp>
    </p:spTree>
    <p:extLst>
      <p:ext uri="{BB962C8B-B14F-4D97-AF65-F5344CB8AC3E}">
        <p14:creationId xmlns:p14="http://schemas.microsoft.com/office/powerpoint/2010/main" val="4268478998"/>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itl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7312733-1CB9-0D4D-BF5A-2FBD1CBD0501}"/>
              </a:ext>
            </a:extLst>
          </p:cNvPr>
          <p:cNvSpPr>
            <a:spLocks noGrp="1"/>
          </p:cNvSpPr>
          <p:nvPr>
            <p:ph type="pic" idx="1"/>
          </p:nvPr>
        </p:nvSpPr>
        <p:spPr>
          <a:xfrm>
            <a:off x="0" y="1"/>
            <a:ext cx="5807968" cy="6857999"/>
          </a:xfrm>
        </p:spPr>
        <p:txBody>
          <a:bodyPr/>
          <a:lstStyle>
            <a:lvl1pPr marL="0" indent="0">
              <a:buNone/>
              <a:defRPr sz="3200">
                <a:latin typeface="Avenir Next" panose="020B0503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E4A4DC28-0320-B941-957B-6694E473EAC2}"/>
              </a:ext>
            </a:extLst>
          </p:cNvPr>
          <p:cNvSpPr>
            <a:spLocks noGrp="1"/>
          </p:cNvSpPr>
          <p:nvPr>
            <p:ph type="title"/>
          </p:nvPr>
        </p:nvSpPr>
        <p:spPr>
          <a:xfrm>
            <a:off x="6096000" y="1089025"/>
            <a:ext cx="5545138" cy="4679950"/>
          </a:xfrm>
        </p:spPr>
        <p:txBody>
          <a:bodyPr lIns="0" tIns="0" rIns="0" bIns="0">
            <a:noAutofit/>
          </a:bodyPr>
          <a:lstStyle>
            <a:lvl1pPr algn="ctr">
              <a:defRPr sz="3800" b="0" i="0">
                <a:solidFill>
                  <a:schemeClr val="tx2"/>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28978659"/>
      </p:ext>
    </p:extLst>
  </p:cSld>
  <p:clrMapOvr>
    <a:masterClrMapping/>
  </p:clrMapOvr>
  <p:extLst>
    <p:ext uri="{DCECCB84-F9BA-43D5-87BE-67443E8EF086}">
      <p15:sldGuideLst xmlns:p15="http://schemas.microsoft.com/office/powerpoint/2012/main">
        <p15:guide id="1" orient="horz" pos="346">
          <p15:clr>
            <a:srgbClr val="FBAE40"/>
          </p15:clr>
        </p15:guide>
        <p15:guide id="2" pos="325">
          <p15:clr>
            <a:srgbClr val="FBAE40"/>
          </p15:clr>
        </p15:guide>
        <p15:guide id="3" orient="horz" pos="3974">
          <p15:clr>
            <a:srgbClr val="FBAE40"/>
          </p15:clr>
        </p15:guide>
        <p15:guide id="4" pos="4180">
          <p15:clr>
            <a:srgbClr val="FBAE40"/>
          </p15:clr>
        </p15:guide>
        <p15:guide id="5" pos="3840">
          <p15:clr>
            <a:srgbClr val="FBAE40"/>
          </p15:clr>
        </p15:guide>
        <p15:guide id="6" orient="horz" pos="3634">
          <p15:clr>
            <a:srgbClr val="FBAE40"/>
          </p15:clr>
        </p15:guide>
        <p15:guide id="7" pos="7333">
          <p15:clr>
            <a:srgbClr val="FBAE40"/>
          </p15:clr>
        </p15:guide>
        <p15:guide id="8" orient="horz" pos="686">
          <p15:clr>
            <a:srgbClr val="FBAE40"/>
          </p15:clr>
        </p15:guide>
        <p15:guide id="9" pos="35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24177-E617-FC4F-892A-E26861B1E179}"/>
              </a:ext>
            </a:extLst>
          </p:cNvPr>
          <p:cNvSpPr>
            <a:spLocks noGrp="1"/>
          </p:cNvSpPr>
          <p:nvPr>
            <p:ph type="title"/>
          </p:nvPr>
        </p:nvSpPr>
        <p:spPr>
          <a:xfrm>
            <a:off x="514800" y="365125"/>
            <a:ext cx="11125816" cy="975643"/>
          </a:xfrm>
          <a:prstGeom prst="rect">
            <a:avLst/>
          </a:prstGeom>
        </p:spPr>
        <p:txBody>
          <a:bodyPr vert="horz" lIns="0" tIns="45720" rIns="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C4AA8F9-5A34-B744-ACD1-3F66BAF38919}"/>
              </a:ext>
            </a:extLst>
          </p:cNvPr>
          <p:cNvSpPr>
            <a:spLocks noGrp="1"/>
          </p:cNvSpPr>
          <p:nvPr>
            <p:ph type="body" idx="1"/>
          </p:nvPr>
        </p:nvSpPr>
        <p:spPr>
          <a:xfrm>
            <a:off x="514800" y="1620000"/>
            <a:ext cx="11125816" cy="45481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755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000" b="0" i="0" kern="1200" baseline="0">
          <a:solidFill>
            <a:schemeClr val="tx2"/>
          </a:solidFill>
          <a:latin typeface="+mj-lt"/>
          <a:ea typeface="+mj-ea"/>
          <a:cs typeface="Arial" panose="020B0604020202020204" pitchFamily="34" charset="0"/>
        </a:defRPr>
      </a:lvl1pPr>
    </p:titleStyle>
    <p:bodyStyle>
      <a:lvl1pPr marL="360363" indent="-360363" algn="l" defTabSz="914400" rtl="0" eaLnBrk="1" latinLnBrk="0" hangingPunct="1">
        <a:lnSpc>
          <a:spcPct val="90000"/>
        </a:lnSpc>
        <a:spcBef>
          <a:spcPts val="0"/>
        </a:spcBef>
        <a:spcAft>
          <a:spcPts val="1000"/>
        </a:spcAft>
        <a:buFont typeface="Arial" panose="020B0604020202020204" pitchFamily="34" charset="0"/>
        <a:buChar char="•"/>
        <a:defRPr sz="2400" b="0" i="0" kern="1200" baseline="0">
          <a:solidFill>
            <a:schemeClr val="tx2"/>
          </a:solidFill>
          <a:latin typeface="+mn-lt"/>
          <a:ea typeface="+mn-ea"/>
          <a:cs typeface="Arial" panose="020B0604020202020204" pitchFamily="34" charset="0"/>
        </a:defRPr>
      </a:lvl1pPr>
      <a:lvl2pPr marL="720000" indent="-360000" algn="l" defTabSz="914400" rtl="0" eaLnBrk="1" latinLnBrk="0" hangingPunct="1">
        <a:lnSpc>
          <a:spcPct val="90000"/>
        </a:lnSpc>
        <a:spcBef>
          <a:spcPts val="0"/>
        </a:spcBef>
        <a:spcAft>
          <a:spcPts val="800"/>
        </a:spcAft>
        <a:buFont typeface="Arial" panose="020B0604020202020204" pitchFamily="34" charset="0"/>
        <a:buChar char="•"/>
        <a:defRPr sz="2000" b="0" i="0" kern="1200" baseline="0">
          <a:solidFill>
            <a:schemeClr val="tx2"/>
          </a:solidFill>
          <a:latin typeface="+mn-lt"/>
          <a:ea typeface="+mn-ea"/>
          <a:cs typeface="Arial" panose="020B0604020202020204" pitchFamily="34" charset="0"/>
        </a:defRPr>
      </a:lvl2pPr>
      <a:lvl3pPr marL="1080000" indent="-360000" algn="l" defTabSz="914400" rtl="0" eaLnBrk="1" latinLnBrk="0" hangingPunct="1">
        <a:lnSpc>
          <a:spcPct val="90000"/>
        </a:lnSpc>
        <a:spcBef>
          <a:spcPts val="0"/>
        </a:spcBef>
        <a:spcAft>
          <a:spcPts val="600"/>
        </a:spcAft>
        <a:buFont typeface="Arial" panose="020B0604020202020204" pitchFamily="34" charset="0"/>
        <a:buChar char="•"/>
        <a:defRPr sz="1800" b="0" i="0" kern="1200" baseline="0">
          <a:solidFill>
            <a:schemeClr val="tx2"/>
          </a:solidFill>
          <a:latin typeface="+mn-lt"/>
          <a:ea typeface="+mn-ea"/>
          <a:cs typeface="Arial" panose="020B0604020202020204" pitchFamily="34" charset="0"/>
        </a:defRPr>
      </a:lvl3pPr>
      <a:lvl4pPr marL="1440000" indent="-360000" algn="l" defTabSz="914400" rtl="0" eaLnBrk="1" latinLnBrk="0" hangingPunct="1">
        <a:lnSpc>
          <a:spcPct val="90000"/>
        </a:lnSpc>
        <a:spcBef>
          <a:spcPts val="0"/>
        </a:spcBef>
        <a:spcAft>
          <a:spcPts val="400"/>
        </a:spcAft>
        <a:buFont typeface="Arial" panose="020B0604020202020204" pitchFamily="34" charset="0"/>
        <a:buChar char="•"/>
        <a:defRPr sz="1600" b="0" i="0" kern="1200" baseline="0">
          <a:solidFill>
            <a:schemeClr val="tx2"/>
          </a:solidFill>
          <a:latin typeface="+mn-lt"/>
          <a:ea typeface="+mn-ea"/>
          <a:cs typeface="Arial" panose="020B0604020202020204" pitchFamily="34" charset="0"/>
        </a:defRPr>
      </a:lvl4pPr>
      <a:lvl5pPr marL="1800000" indent="-360000" algn="l" defTabSz="914400" rtl="0" eaLnBrk="1" latinLnBrk="0" hangingPunct="1">
        <a:lnSpc>
          <a:spcPct val="90000"/>
        </a:lnSpc>
        <a:spcBef>
          <a:spcPts val="0"/>
        </a:spcBef>
        <a:spcAft>
          <a:spcPts val="200"/>
        </a:spcAft>
        <a:buFont typeface="Arial" panose="020B0604020202020204" pitchFamily="34" charset="0"/>
        <a:buChar char="•"/>
        <a:defRPr sz="1600" b="0" i="0" kern="1200"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2.png"/><Relationship Id="rId4" Type="http://schemas.openxmlformats.org/officeDocument/2006/relationships/image" Target="../media/image28.jpe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7FB47481_FA1A68C6.xml"/><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13.png"/><Relationship Id="rId4" Type="http://schemas.openxmlformats.org/officeDocument/2006/relationships/image" Target="../media/image22.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A84925-0CDA-4A70-AA08-940BF4148D34}"/>
              </a:ext>
            </a:extLst>
          </p:cNvPr>
          <p:cNvSpPr>
            <a:spLocks noGrp="1"/>
          </p:cNvSpPr>
          <p:nvPr>
            <p:ph type="title"/>
          </p:nvPr>
        </p:nvSpPr>
        <p:spPr>
          <a:xfrm>
            <a:off x="429441" y="2060366"/>
            <a:ext cx="5503862" cy="1526306"/>
          </a:xfrm>
        </p:spPr>
        <p:txBody>
          <a:bodyPr anchor="ctr">
            <a:normAutofit fontScale="90000"/>
          </a:bodyPr>
          <a:lstStyle/>
          <a:p>
            <a:r>
              <a:rPr lang="en-AU" sz="4000" dirty="0">
                <a:latin typeface="Avenir Next LT Pro" panose="020B0504020202020204" pitchFamily="34" charset="0"/>
              </a:rPr>
              <a:t>Fremantle Ports Development </a:t>
            </a:r>
            <a:br>
              <a:rPr lang="en-AU" sz="4000" dirty="0">
                <a:latin typeface="Avenir Next LT Pro" panose="020B0504020202020204" pitchFamily="34" charset="0"/>
              </a:rPr>
            </a:br>
            <a:endParaRPr lang="en-AU" sz="4000" dirty="0">
              <a:latin typeface="Avenir Next LT Pro" panose="020B0504020202020204" pitchFamily="34" charset="0"/>
            </a:endParaRPr>
          </a:p>
        </p:txBody>
      </p:sp>
      <p:sp>
        <p:nvSpPr>
          <p:cNvPr id="6" name="Subtitle 3">
            <a:extLst>
              <a:ext uri="{FF2B5EF4-FFF2-40B4-BE49-F238E27FC236}">
                <a16:creationId xmlns:a16="http://schemas.microsoft.com/office/drawing/2014/main" id="{447C9402-FA77-8A3E-0056-526EE2A5AA35}"/>
              </a:ext>
            </a:extLst>
          </p:cNvPr>
          <p:cNvSpPr>
            <a:spLocks noGrp="1"/>
          </p:cNvSpPr>
          <p:nvPr>
            <p:ph type="subTitle" idx="10"/>
          </p:nvPr>
        </p:nvSpPr>
        <p:spPr>
          <a:xfrm>
            <a:off x="515938" y="3880023"/>
            <a:ext cx="5503862" cy="1705232"/>
          </a:xfrm>
        </p:spPr>
        <p:txBody>
          <a:bodyPr>
            <a:normAutofit lnSpcReduction="10000"/>
          </a:bodyPr>
          <a:lstStyle/>
          <a:p>
            <a:pPr>
              <a:spcAft>
                <a:spcPts val="600"/>
              </a:spcAft>
            </a:pPr>
            <a:r>
              <a:rPr lang="en-AU" sz="2100" b="1" dirty="0"/>
              <a:t>Sami Zouad </a:t>
            </a:r>
          </a:p>
          <a:p>
            <a:pPr>
              <a:spcAft>
                <a:spcPts val="600"/>
              </a:spcAft>
            </a:pPr>
            <a:r>
              <a:rPr lang="en-AU" sz="2100" dirty="0"/>
              <a:t>General Manager Strategy, Planning and Performance</a:t>
            </a:r>
            <a:r>
              <a:rPr lang="en-AU" sz="1700" dirty="0"/>
              <a:t> </a:t>
            </a:r>
          </a:p>
          <a:p>
            <a:pPr>
              <a:spcAft>
                <a:spcPts val="600"/>
              </a:spcAft>
            </a:pPr>
            <a:endParaRPr lang="en-AU" sz="1700" dirty="0"/>
          </a:p>
          <a:p>
            <a:pPr>
              <a:spcAft>
                <a:spcPts val="600"/>
              </a:spcAft>
            </a:pPr>
            <a:r>
              <a:rPr lang="en-AU" sz="1700" dirty="0"/>
              <a:t>4 September 2025</a:t>
            </a:r>
          </a:p>
          <a:p>
            <a:pPr>
              <a:spcAft>
                <a:spcPts val="600"/>
              </a:spcAft>
            </a:pPr>
            <a:endParaRPr lang="en-AU" sz="1700" dirty="0"/>
          </a:p>
        </p:txBody>
      </p:sp>
    </p:spTree>
    <p:extLst>
      <p:ext uri="{BB962C8B-B14F-4D97-AF65-F5344CB8AC3E}">
        <p14:creationId xmlns:p14="http://schemas.microsoft.com/office/powerpoint/2010/main" val="4193519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0630F5-6AA7-4991-C2FD-EF343C7AA95D}"/>
              </a:ext>
            </a:extLst>
          </p:cNvPr>
          <p:cNvSpPr txBox="1"/>
          <p:nvPr/>
        </p:nvSpPr>
        <p:spPr>
          <a:xfrm>
            <a:off x="242597" y="1788397"/>
            <a:ext cx="3058640" cy="16106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30000" noProof="0" dirty="0">
                <a:ln>
                  <a:noFill/>
                </a:ln>
                <a:solidFill>
                  <a:srgbClr val="233443"/>
                </a:solidFill>
                <a:effectLst/>
                <a:uLnTx/>
                <a:uFillTx/>
                <a:latin typeface="Avenir Next LT Pro Demi"/>
                <a:ea typeface="+mn-ea"/>
                <a:cs typeface="Arial"/>
              </a:rPr>
              <a:t>Connections </a:t>
            </a:r>
            <a:br>
              <a:rPr kumimoji="0" lang="en-US" sz="4800" b="1" i="0" u="none" strike="noStrike" kern="1200" cap="none" spc="0" normalizeH="0" baseline="30000" noProof="0" dirty="0">
                <a:ln>
                  <a:noFill/>
                </a:ln>
                <a:solidFill>
                  <a:srgbClr val="000000"/>
                </a:solidFill>
                <a:effectLst/>
                <a:uLnTx/>
                <a:uFillTx/>
                <a:latin typeface="Avenir Next LT Pro Demi"/>
                <a:ea typeface="+mn-ea"/>
                <a:cs typeface="+mn-cs"/>
              </a:rPr>
            </a:br>
            <a:r>
              <a:rPr kumimoji="0" lang="en-US" sz="4800" b="1" i="0" u="none" strike="noStrike" kern="1200" cap="none" spc="0" normalizeH="0" baseline="30000" noProof="0" dirty="0">
                <a:ln>
                  <a:noFill/>
                </a:ln>
                <a:solidFill>
                  <a:srgbClr val="233443"/>
                </a:solidFill>
                <a:effectLst/>
                <a:uLnTx/>
                <a:uFillTx/>
                <a:latin typeface="Avenir Next LT Pro Demi"/>
                <a:ea typeface="+mn-ea"/>
                <a:cs typeface="Arial"/>
              </a:rPr>
              <a:t>and movement </a:t>
            </a:r>
            <a:endParaRPr kumimoji="0" lang="en-AU" sz="4800" b="0" i="0" u="none" strike="noStrike" kern="1200" cap="none" spc="0" normalizeH="0" baseline="30000" noProof="0" dirty="0">
              <a:ln>
                <a:noFill/>
              </a:ln>
              <a:solidFill>
                <a:srgbClr val="233443"/>
              </a:solidFill>
              <a:effectLst/>
              <a:uLnTx/>
              <a:uFillTx/>
              <a:latin typeface="Avenir Next LT Pro Demi"/>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600" b="1" i="0" u="none" strike="noStrike" kern="1200" cap="none" spc="0" normalizeH="0" baseline="30000" noProof="0" dirty="0">
                <a:ln>
                  <a:noFill/>
                </a:ln>
                <a:solidFill>
                  <a:srgbClr val="007A9E"/>
                </a:solidFill>
                <a:effectLst/>
                <a:uLnTx/>
                <a:uFillTx/>
                <a:latin typeface="Avenir Next LT Pro"/>
                <a:ea typeface="+mn-ea"/>
                <a:cs typeface="Arial"/>
              </a:rPr>
              <a:t>Improve urban connectivity  </a:t>
            </a:r>
          </a:p>
        </p:txBody>
      </p:sp>
      <p:sp>
        <p:nvSpPr>
          <p:cNvPr id="10" name="Rectangle 9">
            <a:extLst>
              <a:ext uri="{FF2B5EF4-FFF2-40B4-BE49-F238E27FC236}">
                <a16:creationId xmlns:a16="http://schemas.microsoft.com/office/drawing/2014/main" id="{136AC29B-4B54-1737-BB23-49F742356D71}"/>
              </a:ext>
            </a:extLst>
          </p:cNvPr>
          <p:cNvSpPr/>
          <p:nvPr/>
        </p:nvSpPr>
        <p:spPr>
          <a:xfrm>
            <a:off x="3384000" y="540000"/>
            <a:ext cx="4273236" cy="2661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648F8F95-6917-7651-503B-7F96BE224522}"/>
              </a:ext>
            </a:extLst>
          </p:cNvPr>
          <p:cNvSpPr/>
          <p:nvPr/>
        </p:nvSpPr>
        <p:spPr>
          <a:xfrm>
            <a:off x="7740000" y="540000"/>
            <a:ext cx="4273236" cy="2661719"/>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3016F42A-299B-A7CB-E85C-B66237FB58FA}"/>
              </a:ext>
            </a:extLst>
          </p:cNvPr>
          <p:cNvSpPr/>
          <p:nvPr/>
        </p:nvSpPr>
        <p:spPr>
          <a:xfrm>
            <a:off x="3384000" y="3276000"/>
            <a:ext cx="4273236" cy="2661719"/>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DD2081A5-0EB4-1745-CA37-EAC8E36F5BB3}"/>
              </a:ext>
            </a:extLst>
          </p:cNvPr>
          <p:cNvSpPr/>
          <p:nvPr/>
        </p:nvSpPr>
        <p:spPr>
          <a:xfrm>
            <a:off x="7740000" y="3276000"/>
            <a:ext cx="4273236" cy="2661719"/>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group of colored lines&#10;&#10;AI-generated content may be incorrect.">
            <a:extLst>
              <a:ext uri="{FF2B5EF4-FFF2-40B4-BE49-F238E27FC236}">
                <a16:creationId xmlns:a16="http://schemas.microsoft.com/office/drawing/2014/main" id="{9221656C-605C-1E7E-5D53-FB529F01D35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5847" b="80000" l="5673" r="37685">
                        <a14:foregroundMark x1="7127" y1="79194" x2="7127" y2="79194"/>
                        <a14:foregroundMark x1="5701" y1="79032" x2="5701" y2="79032"/>
                        <a14:foregroundMark x1="37685" y1="77460" x2="37685" y2="77460"/>
                      </a14:backgroundRemoval>
                    </a14:imgEffect>
                  </a14:imgLayer>
                </a14:imgProps>
              </a:ext>
            </a:extLst>
          </a:blip>
          <a:srcRect l="4821" t="75409" r="61146" b="19441"/>
          <a:stretch/>
        </p:blipFill>
        <p:spPr>
          <a:xfrm>
            <a:off x="242596" y="3286526"/>
            <a:ext cx="2780653" cy="344761"/>
          </a:xfrm>
          <a:prstGeom prst="rect">
            <a:avLst/>
          </a:prstGeom>
        </p:spPr>
      </p:pic>
      <p:pic>
        <p:nvPicPr>
          <p:cNvPr id="4" name="Picture 3">
            <a:extLst>
              <a:ext uri="{FF2B5EF4-FFF2-40B4-BE49-F238E27FC236}">
                <a16:creationId xmlns:a16="http://schemas.microsoft.com/office/drawing/2014/main" id="{29A7D386-CF5A-A9E0-E011-8397247D3970}"/>
              </a:ext>
            </a:extLst>
          </p:cNvPr>
          <p:cNvPicPr>
            <a:picLocks noChangeAspect="1"/>
          </p:cNvPicPr>
          <p:nvPr/>
        </p:nvPicPr>
        <p:blipFill>
          <a:blip r:embed="rId9"/>
          <a:stretch>
            <a:fillRect/>
          </a:stretch>
        </p:blipFill>
        <p:spPr>
          <a:xfrm>
            <a:off x="409801" y="782258"/>
            <a:ext cx="2138621" cy="695606"/>
          </a:xfrm>
          <a:prstGeom prst="rect">
            <a:avLst/>
          </a:prstGeom>
        </p:spPr>
      </p:pic>
      <p:sp>
        <p:nvSpPr>
          <p:cNvPr id="5" name="TextBox 4">
            <a:extLst>
              <a:ext uri="{FF2B5EF4-FFF2-40B4-BE49-F238E27FC236}">
                <a16:creationId xmlns:a16="http://schemas.microsoft.com/office/drawing/2014/main" id="{F971FF61-E603-35F6-E80D-1585B1327EFC}"/>
              </a:ext>
            </a:extLst>
          </p:cNvPr>
          <p:cNvSpPr txBox="1"/>
          <p:nvPr/>
        </p:nvSpPr>
        <p:spPr>
          <a:xfrm>
            <a:off x="407982" y="3852143"/>
            <a:ext cx="2727869" cy="2554545"/>
          </a:xfrm>
          <a:prstGeom prst="rect">
            <a:avLst/>
          </a:prstGeom>
          <a:noFill/>
        </p:spPr>
        <p:txBody>
          <a:bodyPr wrap="square">
            <a:spAutoFit/>
          </a:bodyPr>
          <a:lstStyle/>
          <a:p>
            <a:pPr marL="0" indent="0" algn="just">
              <a:lnSpc>
                <a:spcPct val="100000"/>
              </a:lnSpc>
              <a:spcAft>
                <a:spcPts val="0"/>
              </a:spcAft>
              <a:buFont typeface="Arial" panose="020B0604020202020204" pitchFamily="34" charset="0"/>
              <a:buNone/>
            </a:pPr>
            <a:r>
              <a:rPr lang="en-AU" sz="2400" baseline="30000" dirty="0">
                <a:solidFill>
                  <a:schemeClr val="accent6">
                    <a:lumMod val="50000"/>
                  </a:schemeClr>
                </a:solidFill>
                <a:cs typeface="Arial"/>
              </a:rPr>
              <a:t>Planning for innovative transport solutions that better link VQ with the Fremantle city centre, reasonably balance the facilitation of trade and reprioritise the seamless and safe movement of pedestrians, cyclists and public transport users.</a:t>
            </a:r>
          </a:p>
        </p:txBody>
      </p:sp>
      <p:sp>
        <p:nvSpPr>
          <p:cNvPr id="3" name="Rectangle 2">
            <a:extLst>
              <a:ext uri="{FF2B5EF4-FFF2-40B4-BE49-F238E27FC236}">
                <a16:creationId xmlns:a16="http://schemas.microsoft.com/office/drawing/2014/main" id="{4C62D918-39B2-6928-36BF-4DFCAB10CEAD}"/>
              </a:ext>
            </a:extLst>
          </p:cNvPr>
          <p:cNvSpPr/>
          <p:nvPr/>
        </p:nvSpPr>
        <p:spPr>
          <a:xfrm>
            <a:off x="7740000" y="3286526"/>
            <a:ext cx="4273236" cy="2661719"/>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37782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7BD98-A38C-C468-71BE-5E869B15FF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0D56DA-64BB-DE71-0D0F-BEED2C863ACB}"/>
              </a:ext>
            </a:extLst>
          </p:cNvPr>
          <p:cNvSpPr>
            <a:spLocks noGrp="1"/>
          </p:cNvSpPr>
          <p:nvPr>
            <p:ph type="title"/>
          </p:nvPr>
        </p:nvSpPr>
        <p:spPr>
          <a:xfrm>
            <a:off x="295351" y="3151898"/>
            <a:ext cx="5503862" cy="956724"/>
          </a:xfrm>
        </p:spPr>
        <p:txBody>
          <a:bodyPr/>
          <a:lstStyle/>
          <a:p>
            <a:pPr algn="ctr"/>
            <a:r>
              <a:rPr lang="en-AU" dirty="0">
                <a:latin typeface="Avenir Next LT Pro" panose="020B0504020202020204" pitchFamily="34" charset="0"/>
              </a:rPr>
              <a:t>Thank you</a:t>
            </a:r>
          </a:p>
        </p:txBody>
      </p:sp>
      <p:pic>
        <p:nvPicPr>
          <p:cNvPr id="13" name="Picture Placeholder 12">
            <a:extLst>
              <a:ext uri="{FF2B5EF4-FFF2-40B4-BE49-F238E27FC236}">
                <a16:creationId xmlns:a16="http://schemas.microsoft.com/office/drawing/2014/main" id="{1D96E8D2-CA03-5F68-F191-A916FF45739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7600" r="17600"/>
          <a:stretch/>
        </p:blipFill>
        <p:spPr/>
      </p:pic>
    </p:spTree>
    <p:extLst>
      <p:ext uri="{BB962C8B-B14F-4D97-AF65-F5344CB8AC3E}">
        <p14:creationId xmlns:p14="http://schemas.microsoft.com/office/powerpoint/2010/main" val="2734823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D3B4D8-81AB-29A3-69B7-3926DD82A2C9}"/>
              </a:ext>
            </a:extLst>
          </p:cNvPr>
          <p:cNvPicPr>
            <a:picLocks noChangeAspect="1"/>
          </p:cNvPicPr>
          <p:nvPr/>
        </p:nvPicPr>
        <p:blipFill>
          <a:blip r:embed="rId3"/>
          <a:stretch>
            <a:fillRect/>
          </a:stretch>
        </p:blipFill>
        <p:spPr>
          <a:xfrm>
            <a:off x="6761008" y="0"/>
            <a:ext cx="5430992" cy="6858000"/>
          </a:xfrm>
          <a:prstGeom prst="rect">
            <a:avLst/>
          </a:prstGeom>
        </p:spPr>
      </p:pic>
      <p:sp>
        <p:nvSpPr>
          <p:cNvPr id="10" name="Title 9">
            <a:extLst>
              <a:ext uri="{FF2B5EF4-FFF2-40B4-BE49-F238E27FC236}">
                <a16:creationId xmlns:a16="http://schemas.microsoft.com/office/drawing/2014/main" id="{54ECBE03-3A93-2510-F85C-31819D22EE87}"/>
              </a:ext>
            </a:extLst>
          </p:cNvPr>
          <p:cNvSpPr>
            <a:spLocks noGrp="1"/>
          </p:cNvSpPr>
          <p:nvPr>
            <p:ph type="title"/>
          </p:nvPr>
        </p:nvSpPr>
        <p:spPr>
          <a:xfrm>
            <a:off x="756803" y="1705969"/>
            <a:ext cx="5563069" cy="3025775"/>
          </a:xfrm>
        </p:spPr>
        <p:txBody>
          <a:bodyPr/>
          <a:lstStyle/>
          <a:p>
            <a:r>
              <a:rPr lang="en-AU" sz="3200" i="1">
                <a:solidFill>
                  <a:srgbClr val="004583"/>
                </a:solidFill>
                <a:latin typeface="Avenir Next LT Pro Demi" panose="020B0704020202020204" pitchFamily="34" charset="0"/>
              </a:rPr>
              <a:t>Fremantle Ports acknowledges the Noongar people as the Traditional Custodians of port land and waters and pays respect to their Elders past and present. </a:t>
            </a:r>
          </a:p>
        </p:txBody>
      </p:sp>
    </p:spTree>
    <p:extLst>
      <p:ext uri="{BB962C8B-B14F-4D97-AF65-F5344CB8AC3E}">
        <p14:creationId xmlns:p14="http://schemas.microsoft.com/office/powerpoint/2010/main" val="2332715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B3A4A-D908-CC41-3E31-10B4CE176E4C}"/>
            </a:ext>
          </a:extLst>
        </p:cNvPr>
        <p:cNvGrpSpPr/>
        <p:nvPr/>
      </p:nvGrpSpPr>
      <p:grpSpPr>
        <a:xfrm>
          <a:off x="0" y="0"/>
          <a:ext cx="0" cy="0"/>
          <a:chOff x="0" y="0"/>
          <a:chExt cx="0" cy="0"/>
        </a:xfrm>
      </p:grpSpPr>
      <p:pic>
        <p:nvPicPr>
          <p:cNvPr id="2" name="Picture 1" descr="A diagram of a plane&#10;&#10;Description automatically generated">
            <a:extLst>
              <a:ext uri="{FF2B5EF4-FFF2-40B4-BE49-F238E27FC236}">
                <a16:creationId xmlns:a16="http://schemas.microsoft.com/office/drawing/2014/main" id="{5D9F60AE-A584-7EAF-B70C-DE0B90F810D0}"/>
              </a:ext>
            </a:extLst>
          </p:cNvPr>
          <p:cNvPicPr>
            <a:picLocks noChangeAspect="1"/>
          </p:cNvPicPr>
          <p:nvPr/>
        </p:nvPicPr>
        <p:blipFill>
          <a:blip r:embed="rId3"/>
          <a:stretch>
            <a:fillRect/>
          </a:stretch>
        </p:blipFill>
        <p:spPr>
          <a:xfrm>
            <a:off x="4419600" y="523200"/>
            <a:ext cx="7640471" cy="5811600"/>
          </a:xfrm>
          <a:prstGeom prst="rect">
            <a:avLst/>
          </a:prstGeom>
          <a:noFill/>
        </p:spPr>
      </p:pic>
      <p:sp>
        <p:nvSpPr>
          <p:cNvPr id="3" name="TextBox 2">
            <a:extLst>
              <a:ext uri="{FF2B5EF4-FFF2-40B4-BE49-F238E27FC236}">
                <a16:creationId xmlns:a16="http://schemas.microsoft.com/office/drawing/2014/main" id="{0C288941-CC3E-26DD-6D38-5087F91A6999}"/>
              </a:ext>
            </a:extLst>
          </p:cNvPr>
          <p:cNvSpPr txBox="1"/>
          <p:nvPr/>
        </p:nvSpPr>
        <p:spPr>
          <a:xfrm>
            <a:off x="160210" y="686973"/>
            <a:ext cx="3957850" cy="5484054"/>
          </a:xfrm>
          <a:prstGeom prst="rect">
            <a:avLst/>
          </a:prstGeom>
        </p:spPr>
        <p:txBody>
          <a:bodyPr vert="horz" lIns="0" tIns="0" rIns="0" bIns="0" rtlCol="0" anchor="t">
            <a:normAutofit fontScale="85000" lnSpcReduction="10000"/>
          </a:bodyPr>
          <a:lstStyle/>
          <a:p>
            <a:pPr>
              <a:lnSpc>
                <a:spcPct val="110000"/>
              </a:lnSpc>
              <a:spcBef>
                <a:spcPct val="0"/>
              </a:spcBef>
            </a:pPr>
            <a:r>
              <a:rPr lang="en-AU" sz="2600" b="0" i="0" kern="1200" baseline="0">
                <a:solidFill>
                  <a:schemeClr val="bg1"/>
                </a:solidFill>
                <a:latin typeface="+mj-lt"/>
                <a:ea typeface="+mj-ea"/>
                <a:cs typeface="Arial" panose="020B0604020202020204" pitchFamily="34" charset="0"/>
              </a:rPr>
              <a:t>TRANSFORMATION </a:t>
            </a:r>
            <a:endParaRPr lang="en-AU" sz="2600">
              <a:solidFill>
                <a:schemeClr val="bg1"/>
              </a:solidFill>
              <a:latin typeface="+mj-lt"/>
              <a:ea typeface="+mj-ea"/>
              <a:cs typeface="Arial" panose="020B0604020202020204" pitchFamily="34" charset="0"/>
            </a:endParaRPr>
          </a:p>
          <a:p>
            <a:pPr>
              <a:lnSpc>
                <a:spcPct val="110000"/>
              </a:lnSpc>
              <a:spcBef>
                <a:spcPct val="0"/>
              </a:spcBef>
            </a:pPr>
            <a:r>
              <a:rPr lang="en-AU" sz="2600" b="0" i="1" kern="1200" baseline="0">
                <a:solidFill>
                  <a:schemeClr val="bg1"/>
                </a:solidFill>
                <a:ea typeface="+mj-ea"/>
                <a:cs typeface="Arial" panose="020B0604020202020204" pitchFamily="34" charset="0"/>
              </a:rPr>
              <a:t>A vibrant waterfront destination for tourism and trade</a:t>
            </a:r>
          </a:p>
          <a:p>
            <a:pPr>
              <a:lnSpc>
                <a:spcPct val="110000"/>
              </a:lnSpc>
              <a:spcBef>
                <a:spcPct val="0"/>
              </a:spcBef>
            </a:pPr>
            <a:endParaRPr lang="en-AU" sz="2600" b="0" i="1" kern="1200" baseline="0">
              <a:solidFill>
                <a:schemeClr val="bg1"/>
              </a:solidFill>
              <a:ea typeface="+mj-ea"/>
              <a:cs typeface="Arial" panose="020B0604020202020204" pitchFamily="34" charset="0"/>
            </a:endParaRPr>
          </a:p>
          <a:p>
            <a:pPr>
              <a:lnSpc>
                <a:spcPct val="110000"/>
              </a:lnSpc>
              <a:spcBef>
                <a:spcPct val="0"/>
              </a:spcBef>
            </a:pPr>
            <a:endParaRPr lang="en-AU" sz="2000" b="0" i="0" kern="1200" baseline="0">
              <a:solidFill>
                <a:schemeClr val="bg1"/>
              </a:solidFill>
              <a:latin typeface="+mj-lt"/>
              <a:ea typeface="+mj-ea"/>
              <a:cs typeface="Arial" panose="020B0604020202020204" pitchFamily="34" charset="0"/>
            </a:endParaRPr>
          </a:p>
          <a:p>
            <a:pPr marL="285750" indent="-285750">
              <a:lnSpc>
                <a:spcPct val="110000"/>
              </a:lnSpc>
              <a:spcBef>
                <a:spcPct val="0"/>
              </a:spcBef>
              <a:buFont typeface="Arial" panose="020B0604020202020204" pitchFamily="34" charset="0"/>
              <a:buChar char="•"/>
            </a:pPr>
            <a:r>
              <a:rPr lang="en-AU" sz="2100" b="1" i="0" kern="1200" baseline="0">
                <a:solidFill>
                  <a:schemeClr val="bg1"/>
                </a:solidFill>
                <a:ea typeface="+mj-ea"/>
                <a:cs typeface="Arial" panose="020B0604020202020204" pitchFamily="34" charset="0"/>
              </a:rPr>
              <a:t>Revitalise</a:t>
            </a:r>
            <a:r>
              <a:rPr lang="en-AU" sz="2100" b="0" i="0" kern="1200" baseline="0">
                <a:solidFill>
                  <a:schemeClr val="bg1"/>
                </a:solidFill>
                <a:ea typeface="+mj-ea"/>
                <a:cs typeface="Arial" panose="020B0604020202020204" pitchFamily="34" charset="0"/>
              </a:rPr>
              <a:t> existing buildings and attract tenants that will bring more visitors to Victoria Quay.</a:t>
            </a:r>
          </a:p>
          <a:p>
            <a:pPr marL="285750" indent="-285750">
              <a:lnSpc>
                <a:spcPct val="110000"/>
              </a:lnSpc>
              <a:spcBef>
                <a:spcPct val="0"/>
              </a:spcBef>
              <a:buFont typeface="Arial" panose="020B0604020202020204" pitchFamily="34" charset="0"/>
              <a:buChar char="•"/>
            </a:pPr>
            <a:endParaRPr lang="en-AU" sz="2100" b="0" i="0" kern="1200" baseline="0">
              <a:solidFill>
                <a:schemeClr val="bg1"/>
              </a:solidFill>
              <a:ea typeface="+mj-ea"/>
              <a:cs typeface="Arial" panose="020B0604020202020204" pitchFamily="34" charset="0"/>
            </a:endParaRPr>
          </a:p>
          <a:p>
            <a:pPr marL="285750" indent="-285750">
              <a:lnSpc>
                <a:spcPct val="110000"/>
              </a:lnSpc>
              <a:spcBef>
                <a:spcPct val="0"/>
              </a:spcBef>
              <a:buFont typeface="Arial" panose="020B0604020202020204" pitchFamily="34" charset="0"/>
              <a:buChar char="•"/>
            </a:pPr>
            <a:r>
              <a:rPr lang="en-AU" sz="2100" b="1" i="0" kern="1200" baseline="0">
                <a:solidFill>
                  <a:schemeClr val="bg1"/>
                </a:solidFill>
                <a:ea typeface="+mj-ea"/>
                <a:cs typeface="Arial" panose="020B0604020202020204" pitchFamily="34" charset="0"/>
              </a:rPr>
              <a:t>Enhance </a:t>
            </a:r>
            <a:r>
              <a:rPr lang="en-AU" sz="2100" b="0" i="0" kern="1200" baseline="0">
                <a:solidFill>
                  <a:schemeClr val="bg1"/>
                </a:solidFill>
                <a:ea typeface="+mj-ea"/>
                <a:cs typeface="Arial" panose="020B0604020202020204" pitchFamily="34" charset="0"/>
              </a:rPr>
              <a:t>the public realm to provide a safer, improved visitor experience.</a:t>
            </a:r>
          </a:p>
          <a:p>
            <a:pPr marL="285750" indent="-285750">
              <a:lnSpc>
                <a:spcPct val="110000"/>
              </a:lnSpc>
              <a:spcBef>
                <a:spcPct val="0"/>
              </a:spcBef>
              <a:buFont typeface="Arial" panose="020B0604020202020204" pitchFamily="34" charset="0"/>
              <a:buChar char="•"/>
            </a:pPr>
            <a:endParaRPr lang="en-AU" sz="2100" b="0" i="0" kern="1200" baseline="0">
              <a:solidFill>
                <a:schemeClr val="bg1"/>
              </a:solidFill>
              <a:ea typeface="+mj-ea"/>
              <a:cs typeface="Arial" panose="020B0604020202020204" pitchFamily="34" charset="0"/>
            </a:endParaRPr>
          </a:p>
          <a:p>
            <a:pPr marL="285750" indent="-285750">
              <a:lnSpc>
                <a:spcPct val="110000"/>
              </a:lnSpc>
              <a:spcBef>
                <a:spcPct val="0"/>
              </a:spcBef>
              <a:buFont typeface="Arial" panose="020B0604020202020204" pitchFamily="34" charset="0"/>
              <a:buChar char="•"/>
            </a:pPr>
            <a:r>
              <a:rPr lang="en-AU" sz="2100" b="1" i="0" kern="1200" baseline="0">
                <a:solidFill>
                  <a:schemeClr val="bg1"/>
                </a:solidFill>
                <a:ea typeface="+mj-ea"/>
                <a:cs typeface="Arial" panose="020B0604020202020204" pitchFamily="34" charset="0"/>
              </a:rPr>
              <a:t>Investigate</a:t>
            </a:r>
            <a:r>
              <a:rPr lang="en-AU" sz="2100" b="0" i="0" kern="1200" baseline="0">
                <a:solidFill>
                  <a:schemeClr val="bg1"/>
                </a:solidFill>
                <a:ea typeface="+mj-ea"/>
                <a:cs typeface="Arial" panose="020B0604020202020204" pitchFamily="34" charset="0"/>
              </a:rPr>
              <a:t> and </a:t>
            </a:r>
            <a:r>
              <a:rPr lang="en-AU" sz="2100" b="1" i="0" kern="1200" baseline="0">
                <a:solidFill>
                  <a:schemeClr val="bg1"/>
                </a:solidFill>
                <a:ea typeface="+mj-ea"/>
                <a:cs typeface="Arial" panose="020B0604020202020204" pitchFamily="34" charset="0"/>
              </a:rPr>
              <a:t>enable</a:t>
            </a:r>
            <a:r>
              <a:rPr lang="en-AU" sz="2100" b="0" i="0" kern="1200" baseline="0">
                <a:solidFill>
                  <a:schemeClr val="bg1"/>
                </a:solidFill>
                <a:ea typeface="+mj-ea"/>
                <a:cs typeface="Arial" panose="020B0604020202020204" pitchFamily="34" charset="0"/>
              </a:rPr>
              <a:t> the potential future use and redevelopment of the eastern end of Victoria Quay in alignment with the </a:t>
            </a:r>
            <a:r>
              <a:rPr lang="en-AU" sz="2100" b="1" i="0" kern="1200" baseline="0">
                <a:solidFill>
                  <a:schemeClr val="bg1"/>
                </a:solidFill>
                <a:ea typeface="+mj-ea"/>
                <a:cs typeface="Arial" panose="020B0604020202020204" pitchFamily="34" charset="0"/>
              </a:rPr>
              <a:t>Future of Fremantle vision</a:t>
            </a:r>
            <a:r>
              <a:rPr lang="en-AU" sz="2100" b="0" i="0" kern="1200" baseline="0">
                <a:solidFill>
                  <a:schemeClr val="bg1"/>
                </a:solidFill>
                <a:ea typeface="+mj-ea"/>
                <a:cs typeface="Arial" panose="020B0604020202020204" pitchFamily="34" charset="0"/>
              </a:rPr>
              <a:t>.</a:t>
            </a:r>
          </a:p>
        </p:txBody>
      </p:sp>
    </p:spTree>
    <p:extLst>
      <p:ext uri="{BB962C8B-B14F-4D97-AF65-F5344CB8AC3E}">
        <p14:creationId xmlns:p14="http://schemas.microsoft.com/office/powerpoint/2010/main" val="4243725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25202-61E8-67A7-1575-04B90DCF913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AF9EBB8-602E-D10E-ABA5-E83500BF06DF}"/>
              </a:ext>
            </a:extLst>
          </p:cNvPr>
          <p:cNvSpPr>
            <a:spLocks noGrp="1"/>
          </p:cNvSpPr>
          <p:nvPr>
            <p:ph type="title"/>
          </p:nvPr>
        </p:nvSpPr>
        <p:spPr>
          <a:xfrm>
            <a:off x="514800" y="365125"/>
            <a:ext cx="11125816" cy="975643"/>
          </a:xfrm>
        </p:spPr>
        <p:txBody>
          <a:bodyPr/>
          <a:lstStyle/>
          <a:p>
            <a:endParaRPr lang="en-US"/>
          </a:p>
        </p:txBody>
      </p:sp>
      <p:pic>
        <p:nvPicPr>
          <p:cNvPr id="3" name="Picture 2" descr="A cruise ships in a port&#10;&#10;AI-generated content may be incorrect.">
            <a:extLst>
              <a:ext uri="{FF2B5EF4-FFF2-40B4-BE49-F238E27FC236}">
                <a16:creationId xmlns:a16="http://schemas.microsoft.com/office/drawing/2014/main" id="{FE6106AA-EB45-AE10-B60F-B480F1C8FEB7}"/>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13165" y="0"/>
            <a:ext cx="13303460" cy="6858000"/>
          </a:xfrm>
          <a:prstGeom prst="rect">
            <a:avLst/>
          </a:prstGeom>
          <a:noFill/>
        </p:spPr>
      </p:pic>
      <p:sp>
        <p:nvSpPr>
          <p:cNvPr id="5" name="Rectangle 4">
            <a:extLst>
              <a:ext uri="{FF2B5EF4-FFF2-40B4-BE49-F238E27FC236}">
                <a16:creationId xmlns:a16="http://schemas.microsoft.com/office/drawing/2014/main" id="{4E322FD6-B11E-3663-693F-B97F846C1540}"/>
              </a:ext>
            </a:extLst>
          </p:cNvPr>
          <p:cNvSpPr/>
          <p:nvPr/>
        </p:nvSpPr>
        <p:spPr>
          <a:xfrm>
            <a:off x="-213165" y="2319528"/>
            <a:ext cx="7967663" cy="2971800"/>
          </a:xfrm>
          <a:prstGeom prst="rect">
            <a:avLst/>
          </a:prstGeom>
          <a:solidFill>
            <a:srgbClr val="00458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600" b="1" dirty="0"/>
              <a:t>	Cruise </a:t>
            </a:r>
            <a:endParaRPr lang="en-AU" sz="6600" b="1" dirty="0"/>
          </a:p>
        </p:txBody>
      </p:sp>
    </p:spTree>
    <p:extLst>
      <p:ext uri="{BB962C8B-B14F-4D97-AF65-F5344CB8AC3E}">
        <p14:creationId xmlns:p14="http://schemas.microsoft.com/office/powerpoint/2010/main" val="269573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0B06-6B6B-5872-8137-9CE807C2A774}"/>
              </a:ext>
            </a:extLst>
          </p:cNvPr>
          <p:cNvSpPr>
            <a:spLocks noGrp="1"/>
          </p:cNvSpPr>
          <p:nvPr>
            <p:ph type="title"/>
          </p:nvPr>
        </p:nvSpPr>
        <p:spPr>
          <a:xfrm>
            <a:off x="380027" y="1126270"/>
            <a:ext cx="4898448" cy="975643"/>
          </a:xfrm>
        </p:spPr>
        <p:txBody>
          <a:bodyPr/>
          <a:lstStyle/>
          <a:p>
            <a:r>
              <a:rPr lang="en-US" sz="3600" dirty="0"/>
              <a:t>History – Gateway to WA</a:t>
            </a:r>
            <a:endParaRPr lang="en-AU" sz="3600" dirty="0"/>
          </a:p>
        </p:txBody>
      </p:sp>
      <p:sp>
        <p:nvSpPr>
          <p:cNvPr id="3" name="Content Placeholder 2">
            <a:extLst>
              <a:ext uri="{FF2B5EF4-FFF2-40B4-BE49-F238E27FC236}">
                <a16:creationId xmlns:a16="http://schemas.microsoft.com/office/drawing/2014/main" id="{F6CECF4D-B0B0-B585-E52E-6ABE8FB5A5AC}"/>
              </a:ext>
            </a:extLst>
          </p:cNvPr>
          <p:cNvSpPr>
            <a:spLocks noGrp="1"/>
          </p:cNvSpPr>
          <p:nvPr>
            <p:ph idx="1"/>
          </p:nvPr>
        </p:nvSpPr>
        <p:spPr>
          <a:xfrm>
            <a:off x="348684" y="2390201"/>
            <a:ext cx="4898448" cy="4046755"/>
          </a:xfrm>
        </p:spPr>
        <p:txBody>
          <a:bodyPr/>
          <a:lstStyle/>
          <a:p>
            <a:r>
              <a:rPr lang="en-AU" dirty="0"/>
              <a:t>Post-WWII wave of immigration.</a:t>
            </a:r>
          </a:p>
          <a:p>
            <a:pPr lvl="1">
              <a:buSzPct val="70000"/>
              <a:buFont typeface="Courier New" panose="02070309020205020404" pitchFamily="49" charset="0"/>
              <a:buChar char="o"/>
            </a:pPr>
            <a:r>
              <a:rPr lang="en-AU" sz="2400" dirty="0"/>
              <a:t>100, 000s of migrants and Fremantle Passenger Terminal provided their first impression of Australia.</a:t>
            </a:r>
          </a:p>
          <a:p>
            <a:r>
              <a:rPr lang="en-AU" dirty="0"/>
              <a:t>At its peak in the mid-1960s, the terminal was servicing about 200,000 passengers a year</a:t>
            </a:r>
          </a:p>
        </p:txBody>
      </p:sp>
      <p:sp>
        <p:nvSpPr>
          <p:cNvPr id="5" name="Rectangle 4">
            <a:extLst>
              <a:ext uri="{FF2B5EF4-FFF2-40B4-BE49-F238E27FC236}">
                <a16:creationId xmlns:a16="http://schemas.microsoft.com/office/drawing/2014/main" id="{B92D08A7-6BB2-B1E2-9988-8B7D32BB7313}"/>
              </a:ext>
            </a:extLst>
          </p:cNvPr>
          <p:cNvSpPr/>
          <p:nvPr/>
        </p:nvSpPr>
        <p:spPr>
          <a:xfrm>
            <a:off x="5830824" y="392557"/>
            <a:ext cx="3300984" cy="263347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83E01FD-E87B-D6B0-EA5D-D0B529341646}"/>
              </a:ext>
            </a:extLst>
          </p:cNvPr>
          <p:cNvSpPr/>
          <p:nvPr/>
        </p:nvSpPr>
        <p:spPr>
          <a:xfrm>
            <a:off x="5830824" y="4011168"/>
            <a:ext cx="3300984" cy="263347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74BA938A-D9E9-D640-2FA6-E2AA4C6F24C4}"/>
              </a:ext>
            </a:extLst>
          </p:cNvPr>
          <p:cNvSpPr/>
          <p:nvPr/>
        </p:nvSpPr>
        <p:spPr>
          <a:xfrm>
            <a:off x="8583168" y="2112264"/>
            <a:ext cx="3300984" cy="263347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038228A-3C81-CB84-C741-5FC003119F04}"/>
              </a:ext>
            </a:extLst>
          </p:cNvPr>
          <p:cNvSpPr txBox="1"/>
          <p:nvPr/>
        </p:nvSpPr>
        <p:spPr>
          <a:xfrm>
            <a:off x="9253728" y="392557"/>
            <a:ext cx="1959864" cy="430887"/>
          </a:xfrm>
          <a:prstGeom prst="rect">
            <a:avLst/>
          </a:prstGeom>
          <a:noFill/>
        </p:spPr>
        <p:txBody>
          <a:bodyPr wrap="square" rtlCol="0">
            <a:spAutoFit/>
          </a:bodyPr>
          <a:lstStyle/>
          <a:p>
            <a:r>
              <a:rPr lang="en-US" sz="1050" dirty="0"/>
              <a:t>Building of Fremantle Passenger Terminal - 1959</a:t>
            </a:r>
            <a:endParaRPr lang="en-AU" sz="1050" dirty="0"/>
          </a:p>
        </p:txBody>
      </p:sp>
      <p:sp>
        <p:nvSpPr>
          <p:cNvPr id="9" name="TextBox 8">
            <a:extLst>
              <a:ext uri="{FF2B5EF4-FFF2-40B4-BE49-F238E27FC236}">
                <a16:creationId xmlns:a16="http://schemas.microsoft.com/office/drawing/2014/main" id="{D4F5126C-BB21-64A0-F61E-23928EE18B4A}"/>
              </a:ext>
            </a:extLst>
          </p:cNvPr>
          <p:cNvSpPr txBox="1"/>
          <p:nvPr/>
        </p:nvSpPr>
        <p:spPr>
          <a:xfrm>
            <a:off x="6623304" y="3429000"/>
            <a:ext cx="1959864" cy="415498"/>
          </a:xfrm>
          <a:prstGeom prst="rect">
            <a:avLst/>
          </a:prstGeom>
          <a:noFill/>
        </p:spPr>
        <p:txBody>
          <a:bodyPr wrap="square" rtlCol="0">
            <a:spAutoFit/>
          </a:bodyPr>
          <a:lstStyle/>
          <a:p>
            <a:r>
              <a:rPr lang="en-US" sz="1050" dirty="0"/>
              <a:t>Passengers arrive at FPT - 1963</a:t>
            </a:r>
            <a:endParaRPr lang="en-AU" sz="1050" dirty="0"/>
          </a:p>
        </p:txBody>
      </p:sp>
      <p:sp>
        <p:nvSpPr>
          <p:cNvPr id="10" name="TextBox 9">
            <a:extLst>
              <a:ext uri="{FF2B5EF4-FFF2-40B4-BE49-F238E27FC236}">
                <a16:creationId xmlns:a16="http://schemas.microsoft.com/office/drawing/2014/main" id="{790099AC-E878-A52E-C2EC-62F5047C1E94}"/>
              </a:ext>
            </a:extLst>
          </p:cNvPr>
          <p:cNvSpPr txBox="1"/>
          <p:nvPr/>
        </p:nvSpPr>
        <p:spPr>
          <a:xfrm>
            <a:off x="9253728" y="6034556"/>
            <a:ext cx="1959864" cy="415498"/>
          </a:xfrm>
          <a:prstGeom prst="rect">
            <a:avLst/>
          </a:prstGeom>
          <a:noFill/>
        </p:spPr>
        <p:txBody>
          <a:bodyPr wrap="square" rtlCol="0">
            <a:spAutoFit/>
          </a:bodyPr>
          <a:lstStyle/>
          <a:p>
            <a:r>
              <a:rPr lang="en-US" sz="1050" dirty="0"/>
              <a:t>Migrant liner Australia – arrival from Britain - 1968</a:t>
            </a:r>
            <a:endParaRPr lang="en-AU" sz="1050" dirty="0"/>
          </a:p>
        </p:txBody>
      </p:sp>
      <p:pic>
        <p:nvPicPr>
          <p:cNvPr id="12" name="Picture 11">
            <a:extLst>
              <a:ext uri="{FF2B5EF4-FFF2-40B4-BE49-F238E27FC236}">
                <a16:creationId xmlns:a16="http://schemas.microsoft.com/office/drawing/2014/main" id="{DEEC42FA-2184-960F-9404-2AAE78785A4D}"/>
              </a:ext>
            </a:extLst>
          </p:cNvPr>
          <p:cNvPicPr>
            <a:picLocks noChangeAspect="1"/>
          </p:cNvPicPr>
          <p:nvPr/>
        </p:nvPicPr>
        <p:blipFill>
          <a:blip r:embed="rId6"/>
          <a:stretch>
            <a:fillRect/>
          </a:stretch>
        </p:blipFill>
        <p:spPr>
          <a:xfrm>
            <a:off x="160638" y="142376"/>
            <a:ext cx="2138621" cy="695606"/>
          </a:xfrm>
          <a:prstGeom prst="rect">
            <a:avLst/>
          </a:prstGeom>
        </p:spPr>
      </p:pic>
    </p:spTree>
    <p:extLst>
      <p:ext uri="{BB962C8B-B14F-4D97-AF65-F5344CB8AC3E}">
        <p14:creationId xmlns:p14="http://schemas.microsoft.com/office/powerpoint/2010/main" val="270448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044B-D71C-D088-7310-4FCD774DD0B1}"/>
              </a:ext>
            </a:extLst>
          </p:cNvPr>
          <p:cNvSpPr>
            <a:spLocks noGrp="1"/>
          </p:cNvSpPr>
          <p:nvPr>
            <p:ph type="title"/>
          </p:nvPr>
        </p:nvSpPr>
        <p:spPr>
          <a:xfrm>
            <a:off x="699543" y="1390635"/>
            <a:ext cx="1783080" cy="975643"/>
          </a:xfrm>
        </p:spPr>
        <p:txBody>
          <a:bodyPr anchor="ctr">
            <a:normAutofit/>
          </a:bodyPr>
          <a:lstStyle/>
          <a:p>
            <a:r>
              <a:rPr lang="en-US" dirty="0"/>
              <a:t>Today </a:t>
            </a:r>
            <a:endParaRPr lang="en-AU" dirty="0"/>
          </a:p>
        </p:txBody>
      </p:sp>
      <p:sp>
        <p:nvSpPr>
          <p:cNvPr id="3" name="Content Placeholder 2">
            <a:extLst>
              <a:ext uri="{FF2B5EF4-FFF2-40B4-BE49-F238E27FC236}">
                <a16:creationId xmlns:a16="http://schemas.microsoft.com/office/drawing/2014/main" id="{684B035E-8A77-E88F-0E0A-1757434BC5F0}"/>
              </a:ext>
            </a:extLst>
          </p:cNvPr>
          <p:cNvSpPr>
            <a:spLocks noGrp="1"/>
          </p:cNvSpPr>
          <p:nvPr>
            <p:ph idx="1"/>
          </p:nvPr>
        </p:nvSpPr>
        <p:spPr>
          <a:xfrm>
            <a:off x="476293" y="2516506"/>
            <a:ext cx="5293168" cy="3806020"/>
          </a:xfrm>
        </p:spPr>
        <p:txBody>
          <a:bodyPr>
            <a:normAutofit/>
          </a:bodyPr>
          <a:lstStyle/>
          <a:p>
            <a:r>
              <a:rPr lang="en-AU" sz="2200" dirty="0"/>
              <a:t>One of Australia's largest cruise terminals - capable of berthing 2 cruise liners</a:t>
            </a:r>
          </a:p>
          <a:p>
            <a:r>
              <a:rPr lang="en-AU" sz="2200" dirty="0"/>
              <a:t>27 cruise ships welcomed (2024-25)</a:t>
            </a:r>
          </a:p>
          <a:p>
            <a:r>
              <a:rPr lang="en-US" sz="2200"/>
              <a:t>Economic </a:t>
            </a:r>
            <a:r>
              <a:rPr lang="en-US" sz="2200" dirty="0"/>
              <a:t>Impact – </a:t>
            </a:r>
          </a:p>
          <a:p>
            <a:pPr lvl="1">
              <a:buSzPct val="70000"/>
              <a:buFont typeface="Courier New" panose="02070309020205020404" pitchFamily="49" charset="0"/>
              <a:buChar char="o"/>
            </a:pPr>
            <a:r>
              <a:rPr lang="en-US" dirty="0"/>
              <a:t>Value added – $145.6 million (2023-24)</a:t>
            </a:r>
          </a:p>
          <a:p>
            <a:pPr lvl="1">
              <a:buSzPct val="70000"/>
              <a:buFont typeface="Courier New" panose="02070309020205020404" pitchFamily="49" charset="0"/>
              <a:buChar char="o"/>
            </a:pPr>
            <a:r>
              <a:rPr lang="en-US" dirty="0"/>
              <a:t>Jobs – 925 (2023-24)</a:t>
            </a:r>
          </a:p>
          <a:p>
            <a:pPr lvl="1">
              <a:buSzPct val="70000"/>
              <a:buFont typeface="Courier New" panose="02070309020205020404" pitchFamily="49" charset="0"/>
              <a:buChar char="o"/>
            </a:pPr>
            <a:r>
              <a:rPr lang="en-US" dirty="0"/>
              <a:t>Investment in cruise berth fenders to ensure continuity of trade </a:t>
            </a:r>
          </a:p>
        </p:txBody>
      </p:sp>
      <p:sp>
        <p:nvSpPr>
          <p:cNvPr id="13" name="Rectangle 12">
            <a:extLst>
              <a:ext uri="{FF2B5EF4-FFF2-40B4-BE49-F238E27FC236}">
                <a16:creationId xmlns:a16="http://schemas.microsoft.com/office/drawing/2014/main" id="{B42A2D97-4F04-7B6A-2D3C-3E198B47DCF5}"/>
              </a:ext>
            </a:extLst>
          </p:cNvPr>
          <p:cNvSpPr/>
          <p:nvPr/>
        </p:nvSpPr>
        <p:spPr>
          <a:xfrm>
            <a:off x="6620256" y="3429000"/>
            <a:ext cx="4846320" cy="30638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54BCDC4C-A185-F3C6-E2B4-D3B6237089FD}"/>
              </a:ext>
            </a:extLst>
          </p:cNvPr>
          <p:cNvSpPr/>
          <p:nvPr/>
        </p:nvSpPr>
        <p:spPr>
          <a:xfrm>
            <a:off x="5953464" y="327914"/>
            <a:ext cx="4846320" cy="310108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588E79AB-542D-8C0A-EBA1-8AC0BB29BE69}"/>
              </a:ext>
            </a:extLst>
          </p:cNvPr>
          <p:cNvPicPr>
            <a:picLocks noChangeAspect="1"/>
          </p:cNvPicPr>
          <p:nvPr/>
        </p:nvPicPr>
        <p:blipFill>
          <a:blip r:embed="rId5"/>
          <a:stretch>
            <a:fillRect/>
          </a:stretch>
        </p:blipFill>
        <p:spPr>
          <a:xfrm>
            <a:off x="245567" y="365124"/>
            <a:ext cx="2691033" cy="875283"/>
          </a:xfrm>
          <a:prstGeom prst="rect">
            <a:avLst/>
          </a:prstGeom>
        </p:spPr>
      </p:pic>
    </p:spTree>
    <p:extLst>
      <p:ext uri="{BB962C8B-B14F-4D97-AF65-F5344CB8AC3E}">
        <p14:creationId xmlns:p14="http://schemas.microsoft.com/office/powerpoint/2010/main" val="1641202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9BFFD-E95A-3D02-A011-B02E60250EB0}"/>
            </a:ext>
          </a:extLst>
        </p:cNvPr>
        <p:cNvGrpSpPr/>
        <p:nvPr/>
      </p:nvGrpSpPr>
      <p:grpSpPr>
        <a:xfrm>
          <a:off x="0" y="0"/>
          <a:ext cx="0" cy="0"/>
          <a:chOff x="0" y="0"/>
          <a:chExt cx="0" cy="0"/>
        </a:xfrm>
      </p:grpSpPr>
      <p:pic>
        <p:nvPicPr>
          <p:cNvPr id="5" name="Picture 4" descr="A map of a city&#10;&#10;AI-generated content may be incorrect.">
            <a:extLst>
              <a:ext uri="{FF2B5EF4-FFF2-40B4-BE49-F238E27FC236}">
                <a16:creationId xmlns:a16="http://schemas.microsoft.com/office/drawing/2014/main" id="{A7BB54E6-90C4-0D74-7E2B-4AE8C726355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2" name="Rectangle 1">
            <a:extLst>
              <a:ext uri="{FF2B5EF4-FFF2-40B4-BE49-F238E27FC236}">
                <a16:creationId xmlns:a16="http://schemas.microsoft.com/office/drawing/2014/main" id="{75AB5704-4488-371E-2743-429941DF333D}"/>
              </a:ext>
            </a:extLst>
          </p:cNvPr>
          <p:cNvSpPr/>
          <p:nvPr/>
        </p:nvSpPr>
        <p:spPr>
          <a:xfrm>
            <a:off x="0" y="2310384"/>
            <a:ext cx="7967663" cy="2971800"/>
          </a:xfrm>
          <a:prstGeom prst="rect">
            <a:avLst/>
          </a:prstGeom>
          <a:solidFill>
            <a:srgbClr val="00458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600" b="1" dirty="0"/>
              <a:t>	</a:t>
            </a:r>
            <a:r>
              <a:rPr lang="en-US" sz="5400" b="1" dirty="0"/>
              <a:t>Victoria Quay</a:t>
            </a:r>
          </a:p>
          <a:p>
            <a:r>
              <a:rPr lang="en-US" sz="5400" b="1" dirty="0"/>
              <a:t>	</a:t>
            </a:r>
            <a:r>
              <a:rPr lang="en-US" sz="5400" i="1" dirty="0"/>
              <a:t>Tourism &amp; Trade </a:t>
            </a:r>
            <a:endParaRPr lang="en-AU" sz="5400" i="1" dirty="0"/>
          </a:p>
        </p:txBody>
      </p:sp>
    </p:spTree>
    <p:extLst>
      <p:ext uri="{BB962C8B-B14F-4D97-AF65-F5344CB8AC3E}">
        <p14:creationId xmlns:p14="http://schemas.microsoft.com/office/powerpoint/2010/main" val="340327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A6AD-70E4-C64E-0B79-64C3421AB3B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B86C5AD-D827-38A5-6259-78FBCDE7A0CE}"/>
              </a:ext>
            </a:extLst>
          </p:cNvPr>
          <p:cNvSpPr/>
          <p:nvPr/>
        </p:nvSpPr>
        <p:spPr>
          <a:xfrm>
            <a:off x="3384000" y="522855"/>
            <a:ext cx="4273236" cy="2661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69B18781-010C-7043-5B6E-C25640CA7CFC}"/>
              </a:ext>
            </a:extLst>
          </p:cNvPr>
          <p:cNvSpPr/>
          <p:nvPr/>
        </p:nvSpPr>
        <p:spPr>
          <a:xfrm>
            <a:off x="7740000" y="522855"/>
            <a:ext cx="4273236" cy="2661719"/>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C5E74832-8E2A-7123-DF6D-F71340ABAED5}"/>
              </a:ext>
            </a:extLst>
          </p:cNvPr>
          <p:cNvSpPr/>
          <p:nvPr/>
        </p:nvSpPr>
        <p:spPr>
          <a:xfrm>
            <a:off x="7740000" y="3276000"/>
            <a:ext cx="4273236" cy="2661719"/>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7816CFCF-BFEF-9A1F-6127-12C676C6E33E}"/>
              </a:ext>
            </a:extLst>
          </p:cNvPr>
          <p:cNvSpPr txBox="1"/>
          <p:nvPr/>
        </p:nvSpPr>
        <p:spPr>
          <a:xfrm>
            <a:off x="358245" y="1818303"/>
            <a:ext cx="2977748" cy="16106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30000" noProof="0" dirty="0">
                <a:ln>
                  <a:noFill/>
                </a:ln>
                <a:solidFill>
                  <a:srgbClr val="233443"/>
                </a:solidFill>
                <a:effectLst/>
                <a:uLnTx/>
                <a:uFillTx/>
                <a:latin typeface="Avenir Next LT Pro Demi"/>
                <a:ea typeface="+mn-ea"/>
                <a:cs typeface="Arial"/>
              </a:rPr>
              <a:t>Destination</a:t>
            </a:r>
            <a:br>
              <a:rPr kumimoji="0" lang="en-US" sz="4800" b="1" i="0" u="none" strike="noStrike" kern="1200" cap="none" spc="0" normalizeH="0" baseline="30000" noProof="0" dirty="0">
                <a:ln>
                  <a:noFill/>
                </a:ln>
                <a:solidFill>
                  <a:srgbClr val="000000"/>
                </a:solidFill>
                <a:effectLst/>
                <a:uLnTx/>
                <a:uFillTx/>
                <a:latin typeface="Avenir Next LT Pro Demi"/>
                <a:ea typeface="+mn-ea"/>
                <a:cs typeface="+mn-cs"/>
              </a:rPr>
            </a:br>
            <a:r>
              <a:rPr kumimoji="0" lang="en-US" sz="4800" b="1" i="0" u="none" strike="noStrike" kern="1200" cap="none" spc="0" normalizeH="0" baseline="30000" noProof="0" dirty="0">
                <a:ln>
                  <a:noFill/>
                </a:ln>
                <a:solidFill>
                  <a:srgbClr val="233443"/>
                </a:solidFill>
                <a:effectLst/>
                <a:uLnTx/>
                <a:uFillTx/>
                <a:latin typeface="Avenir Next LT Pro Demi"/>
                <a:ea typeface="+mn-ea"/>
                <a:cs typeface="Arial"/>
              </a:rPr>
              <a:t>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600" b="1" i="0" u="none" strike="noStrike" kern="1200" cap="none" spc="0" normalizeH="0" baseline="30000" noProof="0" dirty="0">
                <a:ln>
                  <a:noFill/>
                </a:ln>
                <a:solidFill>
                  <a:srgbClr val="CD342D"/>
                </a:solidFill>
                <a:effectLst/>
                <a:uLnTx/>
                <a:uFillTx/>
                <a:latin typeface="Avenir Next LT Pro Demi"/>
                <a:ea typeface="+mn-ea"/>
                <a:cs typeface="Arial"/>
              </a:rPr>
              <a:t>Revitalise </a:t>
            </a:r>
            <a:br>
              <a:rPr kumimoji="0" lang="en-AU" sz="2600" b="1" i="0" u="none" strike="noStrike" kern="1200" cap="none" spc="0" normalizeH="0" baseline="30000" noProof="0" dirty="0">
                <a:ln>
                  <a:noFill/>
                </a:ln>
                <a:solidFill>
                  <a:srgbClr val="CD342D"/>
                </a:solidFill>
                <a:effectLst/>
                <a:uLnTx/>
                <a:uFillTx/>
                <a:latin typeface="Avenir Next LT Pro Demi"/>
                <a:ea typeface="+mn-ea"/>
                <a:cs typeface="Arial"/>
              </a:rPr>
            </a:br>
            <a:r>
              <a:rPr kumimoji="0" lang="en-AU" sz="2600" b="1" i="0" u="none" strike="noStrike" kern="1200" cap="none" spc="0" normalizeH="0" baseline="30000" noProof="0" dirty="0">
                <a:ln>
                  <a:noFill/>
                </a:ln>
                <a:solidFill>
                  <a:srgbClr val="CD342D"/>
                </a:solidFill>
                <a:effectLst/>
                <a:uLnTx/>
                <a:uFillTx/>
                <a:latin typeface="Avenir Next LT Pro Demi"/>
                <a:ea typeface="+mn-ea"/>
                <a:cs typeface="Arial"/>
              </a:rPr>
              <a:t>existing buildings      </a:t>
            </a:r>
          </a:p>
        </p:txBody>
      </p:sp>
      <p:pic>
        <p:nvPicPr>
          <p:cNvPr id="4" name="Picture 3">
            <a:extLst>
              <a:ext uri="{FF2B5EF4-FFF2-40B4-BE49-F238E27FC236}">
                <a16:creationId xmlns:a16="http://schemas.microsoft.com/office/drawing/2014/main" id="{6C2DC75B-8E01-BD9B-D776-31E1272BFE6E}"/>
              </a:ext>
            </a:extLst>
          </p:cNvPr>
          <p:cNvPicPr>
            <a:picLocks noChangeAspect="1"/>
          </p:cNvPicPr>
          <p:nvPr/>
        </p:nvPicPr>
        <p:blipFill>
          <a:blip r:embed="rId6"/>
          <a:stretch>
            <a:fillRect/>
          </a:stretch>
        </p:blipFill>
        <p:spPr>
          <a:xfrm>
            <a:off x="457200" y="684820"/>
            <a:ext cx="2138621" cy="695606"/>
          </a:xfrm>
          <a:prstGeom prst="rect">
            <a:avLst/>
          </a:prstGeom>
        </p:spPr>
      </p:pic>
      <p:pic>
        <p:nvPicPr>
          <p:cNvPr id="5" name="Picture 4" descr="A group of colored lines&#10;&#10;AI-generated content may be incorrect.">
            <a:extLst>
              <a:ext uri="{FF2B5EF4-FFF2-40B4-BE49-F238E27FC236}">
                <a16:creationId xmlns:a16="http://schemas.microsoft.com/office/drawing/2014/main" id="{FE0C4495-6CFD-F2CB-9EA5-846A13508C2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4113" b="35121" l="5673" r="37315">
                        <a14:foregroundMark x1="6842" y1="27379" x2="6842" y2="27379"/>
                        <a14:foregroundMark x1="5701" y1="27218" x2="5701" y2="27218"/>
                        <a14:foregroundMark x1="37343" y1="26089" x2="37343" y2="26089"/>
                        <a14:foregroundMark x1="20981" y1="35121" x2="20981" y2="35121"/>
                      </a14:backgroundRemoval>
                    </a14:imgEffect>
                  </a14:imgLayer>
                </a14:imgProps>
              </a:ext>
            </a:extLst>
          </a:blip>
          <a:srcRect l="4821" t="23622" r="61146" b="71228"/>
          <a:stretch/>
        </p:blipFill>
        <p:spPr>
          <a:xfrm>
            <a:off x="349914" y="3262628"/>
            <a:ext cx="2855308" cy="344761"/>
          </a:xfrm>
          <a:prstGeom prst="rect">
            <a:avLst/>
          </a:prstGeom>
        </p:spPr>
      </p:pic>
      <p:sp>
        <p:nvSpPr>
          <p:cNvPr id="2" name="Rectangle 1">
            <a:extLst>
              <a:ext uri="{FF2B5EF4-FFF2-40B4-BE49-F238E27FC236}">
                <a16:creationId xmlns:a16="http://schemas.microsoft.com/office/drawing/2014/main" id="{69CE37FF-025A-0E7D-B696-67FBC1305184}"/>
              </a:ext>
            </a:extLst>
          </p:cNvPr>
          <p:cNvSpPr/>
          <p:nvPr/>
        </p:nvSpPr>
        <p:spPr>
          <a:xfrm>
            <a:off x="3335993" y="3275999"/>
            <a:ext cx="4273236" cy="2661719"/>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CF6CBE6-8D60-3973-E1BA-56B244BE57E4}"/>
              </a:ext>
            </a:extLst>
          </p:cNvPr>
          <p:cNvSpPr txBox="1"/>
          <p:nvPr/>
        </p:nvSpPr>
        <p:spPr>
          <a:xfrm>
            <a:off x="349914" y="3787537"/>
            <a:ext cx="2735622" cy="2308324"/>
          </a:xfrm>
          <a:prstGeom prst="rect">
            <a:avLst/>
          </a:prstGeom>
          <a:noFill/>
        </p:spPr>
        <p:txBody>
          <a:bodyPr wrap="square">
            <a:spAutoFit/>
          </a:bodyPr>
          <a:lstStyle/>
          <a:p>
            <a:pPr marL="0" indent="0" algn="just">
              <a:lnSpc>
                <a:spcPct val="100000"/>
              </a:lnSpc>
              <a:spcAft>
                <a:spcPts val="0"/>
              </a:spcAft>
              <a:buFont typeface="Arial" panose="020B0604020202020204" pitchFamily="34" charset="0"/>
              <a:buNone/>
            </a:pPr>
            <a:r>
              <a:rPr lang="en-AU" sz="2400" baseline="30000" dirty="0">
                <a:solidFill>
                  <a:schemeClr val="accent6">
                    <a:lumMod val="50000"/>
                  </a:schemeClr>
                </a:solidFill>
                <a:cs typeface="Arial"/>
              </a:rPr>
              <a:t>Embedding new uses to create a dynamic and resilient waterfront destination; and fit for purpose infrastructure that unlocks new opportunities for redevelopment, cultural exchange and jobs for the future. </a:t>
            </a:r>
          </a:p>
        </p:txBody>
      </p:sp>
    </p:spTree>
    <p:extLst>
      <p:ext uri="{BB962C8B-B14F-4D97-AF65-F5344CB8AC3E}">
        <p14:creationId xmlns:p14="http://schemas.microsoft.com/office/powerpoint/2010/main" val="113251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E3158A-E295-FF31-8FF5-0F75060D3434}"/>
              </a:ext>
            </a:extLst>
          </p:cNvPr>
          <p:cNvSpPr/>
          <p:nvPr/>
        </p:nvSpPr>
        <p:spPr>
          <a:xfrm>
            <a:off x="7740000" y="540000"/>
            <a:ext cx="4273236" cy="2661719"/>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7BC0327-7702-EBD3-8A92-922D12183009}"/>
              </a:ext>
            </a:extLst>
          </p:cNvPr>
          <p:cNvSpPr/>
          <p:nvPr/>
        </p:nvSpPr>
        <p:spPr>
          <a:xfrm>
            <a:off x="3384000" y="540000"/>
            <a:ext cx="4273236" cy="2661719"/>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80288A2D-B961-D326-9122-AA880F1008BD}"/>
              </a:ext>
            </a:extLst>
          </p:cNvPr>
          <p:cNvSpPr/>
          <p:nvPr/>
        </p:nvSpPr>
        <p:spPr>
          <a:xfrm>
            <a:off x="3384000" y="3276000"/>
            <a:ext cx="4273236" cy="2661719"/>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4FECC98-50BF-B3F5-68A2-C72E6D28F81D}"/>
              </a:ext>
            </a:extLst>
          </p:cNvPr>
          <p:cNvSpPr/>
          <p:nvPr/>
        </p:nvSpPr>
        <p:spPr>
          <a:xfrm>
            <a:off x="7740000" y="3276000"/>
            <a:ext cx="4273236" cy="2661719"/>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72DBAD66-DEDA-696D-FD3B-9B489CF42155}"/>
              </a:ext>
            </a:extLst>
          </p:cNvPr>
          <p:cNvSpPr txBox="1"/>
          <p:nvPr/>
        </p:nvSpPr>
        <p:spPr>
          <a:xfrm>
            <a:off x="312935" y="2001361"/>
            <a:ext cx="3135518" cy="158710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kumimoji="0" lang="en-US" sz="4800" b="1" i="0" u="none" strike="noStrike" kern="1200" cap="none" spc="0" normalizeH="0" baseline="30000" noProof="0" dirty="0">
                <a:ln>
                  <a:noFill/>
                </a:ln>
                <a:solidFill>
                  <a:srgbClr val="233443"/>
                </a:solidFill>
                <a:effectLst/>
                <a:uLnTx/>
                <a:uFillTx/>
                <a:latin typeface="Avenir Next LT Pro Demi"/>
                <a:ea typeface="+mn-ea"/>
                <a:cs typeface="Arial"/>
              </a:rPr>
              <a:t>Public space and activation</a:t>
            </a:r>
            <a:endParaRPr kumimoji="0" lang="en-US" sz="4800" b="1" i="0" u="none" strike="noStrike" kern="1200" cap="none" spc="0" normalizeH="0" baseline="30000" noProof="0" dirty="0">
              <a:ln>
                <a:noFill/>
              </a:ln>
              <a:solidFill>
                <a:srgbClr val="00AB89"/>
              </a:solidFill>
              <a:effectLst/>
              <a:uLnTx/>
              <a:uFillTx/>
              <a:latin typeface="Avenir Next LT Pro Demi"/>
              <a:ea typeface="+mn-ea"/>
              <a:cs typeface="Arial"/>
            </a:endParaRPr>
          </a:p>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kumimoji="0" lang="en-AU" sz="2600" b="1" i="0" u="none" strike="noStrike" kern="1200" cap="none" spc="0" normalizeH="0" baseline="30000" noProof="0" dirty="0">
                <a:ln>
                  <a:noFill/>
                </a:ln>
                <a:solidFill>
                  <a:srgbClr val="00AB89"/>
                </a:solidFill>
                <a:effectLst/>
                <a:uLnTx/>
                <a:uFillTx/>
                <a:latin typeface="Avenir Next LT Pro Demi"/>
                <a:ea typeface="+mn-ea"/>
                <a:cs typeface="Arial"/>
              </a:rPr>
              <a:t>Enhance public space and activation </a:t>
            </a:r>
          </a:p>
        </p:txBody>
      </p:sp>
      <p:pic>
        <p:nvPicPr>
          <p:cNvPr id="16" name="Picture 15" descr="A group of colored lines&#10;&#10;AI-generated content may be incorrect.">
            <a:extLst>
              <a:ext uri="{FF2B5EF4-FFF2-40B4-BE49-F238E27FC236}">
                <a16:creationId xmlns:a16="http://schemas.microsoft.com/office/drawing/2014/main" id="{9D9BE37A-722D-B7DD-6990-701979E202B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4355" b="28468" l="60234" r="92161">
                        <a14:foregroundMark x1="63255" y1="27258" x2="63255" y2="27258"/>
                        <a14:foregroundMark x1="60690" y1="27419" x2="60690" y2="27419"/>
                        <a14:foregroundMark x1="60262" y1="27419" x2="60262" y2="27419"/>
                        <a14:foregroundMark x1="90678" y1="26613" x2="90678" y2="26613"/>
                        <a14:foregroundMark x1="92161" y1="25685" x2="92161" y2="25685"/>
                      </a14:backgroundRemoval>
                    </a14:imgEffect>
                  </a14:imgLayer>
                </a14:imgProps>
              </a:ext>
            </a:extLst>
          </a:blip>
          <a:srcRect l="60978" t="24959" r="7090" b="71999"/>
          <a:stretch/>
        </p:blipFill>
        <p:spPr>
          <a:xfrm>
            <a:off x="373224" y="3500431"/>
            <a:ext cx="2780653" cy="176063"/>
          </a:xfrm>
          <a:prstGeom prst="rect">
            <a:avLst/>
          </a:prstGeom>
        </p:spPr>
      </p:pic>
      <p:sp>
        <p:nvSpPr>
          <p:cNvPr id="2" name="TextBox 1">
            <a:extLst>
              <a:ext uri="{FF2B5EF4-FFF2-40B4-BE49-F238E27FC236}">
                <a16:creationId xmlns:a16="http://schemas.microsoft.com/office/drawing/2014/main" id="{4CFA1736-F2C9-9907-3518-4245EC793C70}"/>
              </a:ext>
            </a:extLst>
          </p:cNvPr>
          <p:cNvSpPr txBox="1"/>
          <p:nvPr/>
        </p:nvSpPr>
        <p:spPr>
          <a:xfrm>
            <a:off x="8863343" y="5423965"/>
            <a:ext cx="2209045" cy="492443"/>
          </a:xfrm>
          <a:prstGeom prst="rect">
            <a:avLst/>
          </a:prstGeom>
          <a:noFill/>
        </p:spPr>
        <p:txBody>
          <a:bodyPr wrap="square" rtlCol="0">
            <a:spAutoFit/>
          </a:bodyPr>
          <a:lstStyle/>
          <a:p>
            <a:pPr algn="ctr"/>
            <a:r>
              <a:rPr lang="en-AU" sz="1400" b="1">
                <a:solidFill>
                  <a:schemeClr val="bg1"/>
                </a:solidFill>
              </a:rPr>
              <a:t>WAMM Forecourt</a:t>
            </a:r>
          </a:p>
          <a:p>
            <a:pPr algn="ctr"/>
            <a:r>
              <a:rPr lang="en-AU" sz="1100">
                <a:solidFill>
                  <a:schemeClr val="bg1"/>
                </a:solidFill>
              </a:rPr>
              <a:t>(Source: Roel Loopers</a:t>
            </a:r>
            <a:r>
              <a:rPr lang="en-AU" sz="1100" b="1">
                <a:solidFill>
                  <a:schemeClr val="bg1"/>
                </a:solidFill>
              </a:rPr>
              <a:t>) </a:t>
            </a:r>
          </a:p>
        </p:txBody>
      </p:sp>
      <p:sp>
        <p:nvSpPr>
          <p:cNvPr id="8" name="TextBox 7">
            <a:extLst>
              <a:ext uri="{FF2B5EF4-FFF2-40B4-BE49-F238E27FC236}">
                <a16:creationId xmlns:a16="http://schemas.microsoft.com/office/drawing/2014/main" id="{3F32039D-A54A-F939-34B4-EF296095BC7C}"/>
              </a:ext>
            </a:extLst>
          </p:cNvPr>
          <p:cNvSpPr txBox="1"/>
          <p:nvPr/>
        </p:nvSpPr>
        <p:spPr>
          <a:xfrm>
            <a:off x="9043356" y="2805974"/>
            <a:ext cx="2209045" cy="307777"/>
          </a:xfrm>
          <a:prstGeom prst="rect">
            <a:avLst/>
          </a:prstGeom>
          <a:noFill/>
        </p:spPr>
        <p:txBody>
          <a:bodyPr wrap="square" rtlCol="0">
            <a:spAutoFit/>
          </a:bodyPr>
          <a:lstStyle/>
          <a:p>
            <a:r>
              <a:rPr lang="en-AU" sz="1400" b="1" dirty="0">
                <a:solidFill>
                  <a:schemeClr val="bg1"/>
                </a:solidFill>
              </a:rPr>
              <a:t>Harbour Master Classic</a:t>
            </a:r>
          </a:p>
        </p:txBody>
      </p:sp>
      <p:sp>
        <p:nvSpPr>
          <p:cNvPr id="9" name="TextBox 8">
            <a:extLst>
              <a:ext uri="{FF2B5EF4-FFF2-40B4-BE49-F238E27FC236}">
                <a16:creationId xmlns:a16="http://schemas.microsoft.com/office/drawing/2014/main" id="{88C2E4F0-5AF1-36AF-47BE-C3AB477B1982}"/>
              </a:ext>
            </a:extLst>
          </p:cNvPr>
          <p:cNvSpPr txBox="1"/>
          <p:nvPr/>
        </p:nvSpPr>
        <p:spPr>
          <a:xfrm>
            <a:off x="4418091" y="5531687"/>
            <a:ext cx="2209045" cy="307777"/>
          </a:xfrm>
          <a:prstGeom prst="rect">
            <a:avLst/>
          </a:prstGeom>
          <a:noFill/>
        </p:spPr>
        <p:txBody>
          <a:bodyPr wrap="square" rtlCol="0">
            <a:spAutoFit/>
          </a:bodyPr>
          <a:lstStyle/>
          <a:p>
            <a:pPr algn="ctr"/>
            <a:r>
              <a:rPr lang="en-AU" sz="1400" b="1" dirty="0" err="1">
                <a:solidFill>
                  <a:schemeClr val="bg1"/>
                </a:solidFill>
              </a:rPr>
              <a:t>SailGP</a:t>
            </a:r>
            <a:endParaRPr lang="en-AU" sz="1400" b="1" dirty="0">
              <a:solidFill>
                <a:schemeClr val="bg1"/>
              </a:solidFill>
            </a:endParaRPr>
          </a:p>
        </p:txBody>
      </p:sp>
      <p:sp>
        <p:nvSpPr>
          <p:cNvPr id="10" name="TextBox 9">
            <a:extLst>
              <a:ext uri="{FF2B5EF4-FFF2-40B4-BE49-F238E27FC236}">
                <a16:creationId xmlns:a16="http://schemas.microsoft.com/office/drawing/2014/main" id="{5C47A721-7CB3-5A79-8EE2-580125D2944C}"/>
              </a:ext>
            </a:extLst>
          </p:cNvPr>
          <p:cNvSpPr txBox="1"/>
          <p:nvPr/>
        </p:nvSpPr>
        <p:spPr>
          <a:xfrm>
            <a:off x="4209288" y="2805975"/>
            <a:ext cx="2734669" cy="307777"/>
          </a:xfrm>
          <a:prstGeom prst="rect">
            <a:avLst/>
          </a:prstGeom>
          <a:noFill/>
        </p:spPr>
        <p:txBody>
          <a:bodyPr wrap="square" rtlCol="0">
            <a:spAutoFit/>
          </a:bodyPr>
          <a:lstStyle/>
          <a:p>
            <a:r>
              <a:rPr lang="en-AU" sz="1400" b="1" dirty="0">
                <a:solidFill>
                  <a:schemeClr val="bg1"/>
                </a:solidFill>
              </a:rPr>
              <a:t>America’s Cup – 40 years on</a:t>
            </a:r>
          </a:p>
        </p:txBody>
      </p:sp>
      <p:pic>
        <p:nvPicPr>
          <p:cNvPr id="12" name="Picture 11">
            <a:extLst>
              <a:ext uri="{FF2B5EF4-FFF2-40B4-BE49-F238E27FC236}">
                <a16:creationId xmlns:a16="http://schemas.microsoft.com/office/drawing/2014/main" id="{EE171980-A796-3528-2B4E-80B35981CA88}"/>
              </a:ext>
            </a:extLst>
          </p:cNvPr>
          <p:cNvPicPr>
            <a:picLocks noChangeAspect="1"/>
          </p:cNvPicPr>
          <p:nvPr/>
        </p:nvPicPr>
        <p:blipFill>
          <a:blip r:embed="rId10"/>
          <a:stretch>
            <a:fillRect/>
          </a:stretch>
        </p:blipFill>
        <p:spPr>
          <a:xfrm>
            <a:off x="396722" y="763585"/>
            <a:ext cx="2138621" cy="695606"/>
          </a:xfrm>
          <a:prstGeom prst="rect">
            <a:avLst/>
          </a:prstGeom>
        </p:spPr>
      </p:pic>
      <p:sp>
        <p:nvSpPr>
          <p:cNvPr id="11" name="TextBox 10">
            <a:extLst>
              <a:ext uri="{FF2B5EF4-FFF2-40B4-BE49-F238E27FC236}">
                <a16:creationId xmlns:a16="http://schemas.microsoft.com/office/drawing/2014/main" id="{881339CB-314F-BBC9-3FB6-0B4470B9F161}"/>
              </a:ext>
            </a:extLst>
          </p:cNvPr>
          <p:cNvSpPr txBox="1"/>
          <p:nvPr/>
        </p:nvSpPr>
        <p:spPr>
          <a:xfrm>
            <a:off x="396722" y="3777788"/>
            <a:ext cx="2708190" cy="18569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2800" b="0" i="0" u="none" strike="noStrike" kern="1200" cap="none" spc="0" normalizeH="0" baseline="30000" noProof="0" dirty="0">
              <a:ln>
                <a:noFill/>
              </a:ln>
              <a:effectLst/>
              <a:uLnTx/>
              <a:uFillTx/>
              <a:ea typeface="+mn-ea"/>
              <a:cs typeface="Arial"/>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400" baseline="30000" dirty="0">
                <a:solidFill>
                  <a:schemeClr val="accent6">
                    <a:lumMod val="50000"/>
                  </a:schemeClr>
                </a:solidFill>
                <a:cs typeface="Arial"/>
              </a:rPr>
              <a:t>Investing in enhanced public spaces and strategic events to reposition VQ as a place which brings people together to meet and connect</a:t>
            </a:r>
            <a:r>
              <a:rPr lang="en-AU" baseline="30000" dirty="0">
                <a:cs typeface="Arial"/>
              </a:rPr>
              <a:t>.</a:t>
            </a:r>
          </a:p>
        </p:txBody>
      </p:sp>
    </p:spTree>
    <p:extLst>
      <p:ext uri="{BB962C8B-B14F-4D97-AF65-F5344CB8AC3E}">
        <p14:creationId xmlns:p14="http://schemas.microsoft.com/office/powerpoint/2010/main" val="419603475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Fremantle Ports">
  <a:themeElements>
    <a:clrScheme name="Fremantle Ports">
      <a:dk1>
        <a:srgbClr val="000000"/>
      </a:dk1>
      <a:lt1>
        <a:srgbClr val="FFFFFF"/>
      </a:lt1>
      <a:dk2>
        <a:srgbClr val="004583"/>
      </a:dk2>
      <a:lt2>
        <a:srgbClr val="00A7B8"/>
      </a:lt2>
      <a:accent1>
        <a:srgbClr val="233343"/>
      </a:accent1>
      <a:accent2>
        <a:srgbClr val="52616F"/>
      </a:accent2>
      <a:accent3>
        <a:srgbClr val="CE362F"/>
      </a:accent3>
      <a:accent4>
        <a:srgbClr val="F37320"/>
      </a:accent4>
      <a:accent5>
        <a:srgbClr val="FDB812"/>
      </a:accent5>
      <a:accent6>
        <a:srgbClr val="5091CD"/>
      </a:accent6>
      <a:hlink>
        <a:srgbClr val="00505B"/>
      </a:hlink>
      <a:folHlink>
        <a:srgbClr val="AEE0EA"/>
      </a:folHlink>
    </a:clrScheme>
    <a:fontScheme name="Fremantle Ports">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5264 FREPOR Powerpoint TEMPLATE v2 26042022.potx" id="{1B67C0E3-2391-4BEB-9D59-1154439099CB}" vid="{6BB0B8AE-7285-4DF0-8577-843EFB7FA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c4c9b6-8574-469f-b6ce-f01bbea80686" xsi:nil="true"/>
    <lcf76f155ced4ddcb4097134ff3c332f xmlns="dd81a4cd-52ef-435f-ae21-e887a68a028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EC5997B0019C4C9597C5DEDFFA3DE5" ma:contentTypeVersion="11" ma:contentTypeDescription="Create a new document." ma:contentTypeScope="" ma:versionID="218a4b40ae84d1b02093c0fb03518d0c">
  <xsd:schema xmlns:xsd="http://www.w3.org/2001/XMLSchema" xmlns:xs="http://www.w3.org/2001/XMLSchema" xmlns:p="http://schemas.microsoft.com/office/2006/metadata/properties" xmlns:ns2="dd81a4cd-52ef-435f-ae21-e887a68a0281" xmlns:ns3="c4c4c9b6-8574-469f-b6ce-f01bbea80686" targetNamespace="http://schemas.microsoft.com/office/2006/metadata/properties" ma:root="true" ma:fieldsID="795d00e8f4010fd7cda5f8b1e3378cfd" ns2:_="" ns3:_="">
    <xsd:import namespace="dd81a4cd-52ef-435f-ae21-e887a68a0281"/>
    <xsd:import namespace="c4c4c9b6-8574-469f-b6ce-f01bbea806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1a4cd-52ef-435f-ae21-e887a68a02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555f42-2d6e-44c1-9904-1aa832a4e63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c4c9b6-8574-469f-b6ce-f01bbea806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0974694-fa3b-4972-9b0f-6161782eae57}" ma:internalName="TaxCatchAll" ma:showField="CatchAllData" ma:web="c4c4c9b6-8574-469f-b6ce-f01bbea806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F6B2C6-2F37-4D1C-9318-30213C739441}">
  <ds:schemaRefs>
    <ds:schemaRef ds:uri="dd81a4cd-52ef-435f-ae21-e887a68a0281"/>
    <ds:schemaRef ds:uri="http://purl.org/dc/dcmitype/"/>
    <ds:schemaRef ds:uri="http://purl.org/dc/elements/1.1/"/>
    <ds:schemaRef ds:uri="http://purl.org/dc/term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c4c4c9b6-8574-469f-b6ce-f01bbea80686"/>
  </ds:schemaRefs>
</ds:datastoreItem>
</file>

<file path=customXml/itemProps2.xml><?xml version="1.0" encoding="utf-8"?>
<ds:datastoreItem xmlns:ds="http://schemas.openxmlformats.org/officeDocument/2006/customXml" ds:itemID="{3A8C07AD-E6EE-4918-9857-8D2E66B9AE52}">
  <ds:schemaRefs>
    <ds:schemaRef ds:uri="http://schemas.microsoft.com/sharepoint/v3/contenttype/forms"/>
  </ds:schemaRefs>
</ds:datastoreItem>
</file>

<file path=customXml/itemProps3.xml><?xml version="1.0" encoding="utf-8"?>
<ds:datastoreItem xmlns:ds="http://schemas.openxmlformats.org/officeDocument/2006/customXml" ds:itemID="{79AEDF97-D02C-4969-9982-29F60F9CFF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81a4cd-52ef-435f-ae21-e887a68a0281"/>
    <ds:schemaRef ds:uri="c4c4c9b6-8574-469f-b6ce-f01bbea80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235</TotalTime>
  <Words>370</Words>
  <Application>Microsoft Office PowerPoint</Application>
  <PresentationFormat>Widescreen</PresentationFormat>
  <Paragraphs>59</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Fremantle Ports</vt:lpstr>
      <vt:lpstr>Fremantle Ports Development  </vt:lpstr>
      <vt:lpstr>Fremantle Ports acknowledges the Noongar people as the Traditional Custodians of port land and waters and pays respect to their Elders past and present. </vt:lpstr>
      <vt:lpstr>PowerPoint Presentation</vt:lpstr>
      <vt:lpstr>PowerPoint Presentation</vt:lpstr>
      <vt:lpstr>History – Gateway to WA</vt:lpstr>
      <vt:lpstr>Today </vt:lpstr>
      <vt:lpstr>PowerPoint Presentation</vt:lpstr>
      <vt:lpstr>PowerPoint Presentation</vt:lpstr>
      <vt:lpstr>PowerPoint Presentation</vt:lpstr>
      <vt:lpstr>PowerPoint Presentation</vt:lpstr>
      <vt:lpstr>Thank you</vt:lpstr>
    </vt:vector>
  </TitlesOfParts>
  <Company>Fremantle Port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Guerlaine Bingwa</dc:creator>
  <cp:lastModifiedBy>Guerlaine Bingwa</cp:lastModifiedBy>
  <cp:revision>3</cp:revision>
  <dcterms:created xsi:type="dcterms:W3CDTF">2025-08-06T07:12:16Z</dcterms:created>
  <dcterms:modified xsi:type="dcterms:W3CDTF">2025-09-01T03:05:16Z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0x0101004FEC5997B0019C4C9597C5DEDFFA3DE5</vt:lpwstr>
  </property>
  <property fmtid="{D5CDD505-2E9C-101B-9397-08002B2CF9AE}" pid="3" name="MediaServiceImageTags">
    <vt:lpwstr/>
  </property>
</Properties>
</file>