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0" r:id="rId2"/>
    <p:sldId id="2142532844" r:id="rId3"/>
    <p:sldId id="2142532818" r:id="rId4"/>
    <p:sldId id="2142532819" r:id="rId5"/>
    <p:sldId id="2142532821" r:id="rId6"/>
    <p:sldId id="2142532837" r:id="rId7"/>
    <p:sldId id="2142532838" r:id="rId8"/>
    <p:sldId id="2142532839" r:id="rId9"/>
    <p:sldId id="2142532840" r:id="rId10"/>
    <p:sldId id="2142532817" r:id="rId11"/>
    <p:sldId id="2142532849" r:id="rId12"/>
    <p:sldId id="2142532851" r:id="rId13"/>
    <p:sldId id="2142532831" r:id="rId14"/>
    <p:sldId id="2142532841" r:id="rId15"/>
    <p:sldId id="2142532843" r:id="rId16"/>
    <p:sldId id="2142532850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B6C"/>
    <a:srgbClr val="004684"/>
    <a:srgbClr val="B8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99D5E-15E8-42E3-9D8B-4F5A751CDA07}" v="27" dt="2025-08-27T04:54:47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08" autoAdjust="0"/>
  </p:normalViewPr>
  <p:slideViewPr>
    <p:cSldViewPr snapToGrid="0">
      <p:cViewPr varScale="1">
        <p:scale>
          <a:sx n="52" d="100"/>
          <a:sy n="52" d="100"/>
        </p:scale>
        <p:origin x="15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B6E23-CFB3-4956-83CB-57B854CF83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263DD1-C6E9-46ED-AD4F-E5FAD6C3CF30}">
      <dgm:prSet/>
      <dgm:spPr/>
      <dgm:t>
        <a:bodyPr/>
        <a:lstStyle/>
        <a:p>
          <a:r>
            <a:rPr lang="en-US"/>
            <a:t>Ongoing ‘pilot’ ships must register to participate</a:t>
          </a:r>
        </a:p>
      </dgm:t>
    </dgm:pt>
    <dgm:pt modelId="{801B843C-1376-464C-B8A2-6D039FD616E3}" type="parTrans" cxnId="{891B870F-CB85-41D8-A609-84BC8DB79107}">
      <dgm:prSet/>
      <dgm:spPr/>
      <dgm:t>
        <a:bodyPr/>
        <a:lstStyle/>
        <a:p>
          <a:endParaRPr lang="en-US"/>
        </a:p>
      </dgm:t>
    </dgm:pt>
    <dgm:pt modelId="{E51913AB-703A-4B95-ACFD-B9098E18F764}" type="sibTrans" cxnId="{891B870F-CB85-41D8-A609-84BC8DB79107}">
      <dgm:prSet/>
      <dgm:spPr/>
      <dgm:t>
        <a:bodyPr/>
        <a:lstStyle/>
        <a:p>
          <a:endParaRPr lang="en-US"/>
        </a:p>
      </dgm:t>
    </dgm:pt>
    <dgm:pt modelId="{BF5EFB19-C88E-4D60-B21A-E813DC95CDCF}">
      <dgm:prSet/>
      <dgm:spPr/>
      <dgm:t>
        <a:bodyPr/>
        <a:lstStyle/>
        <a:p>
          <a:r>
            <a:rPr lang="en-US"/>
            <a:t>DAFF national policy development </a:t>
          </a:r>
        </a:p>
      </dgm:t>
    </dgm:pt>
    <dgm:pt modelId="{8665AF19-FED6-4749-9F9D-BBEE4064346C}" type="parTrans" cxnId="{7745B5C5-D3B6-4702-94B9-BB83A5E99EE4}">
      <dgm:prSet/>
      <dgm:spPr/>
      <dgm:t>
        <a:bodyPr/>
        <a:lstStyle/>
        <a:p>
          <a:endParaRPr lang="en-US"/>
        </a:p>
      </dgm:t>
    </dgm:pt>
    <dgm:pt modelId="{B0DD0027-58CA-4522-B264-10CF659DAF36}" type="sibTrans" cxnId="{7745B5C5-D3B6-4702-94B9-BB83A5E99EE4}">
      <dgm:prSet/>
      <dgm:spPr/>
      <dgm:t>
        <a:bodyPr/>
        <a:lstStyle/>
        <a:p>
          <a:endParaRPr lang="en-US"/>
        </a:p>
      </dgm:t>
    </dgm:pt>
    <dgm:pt modelId="{85469D4F-974F-4DC3-9DA9-4A8D6BB8B340}">
      <dgm:prSet/>
      <dgm:spPr/>
      <dgm:t>
        <a:bodyPr/>
        <a:lstStyle/>
        <a:p>
          <a:r>
            <a:rPr lang="en-US"/>
            <a:t>Recycling inspections only guaranteed at First Point of Entry </a:t>
          </a:r>
        </a:p>
      </dgm:t>
    </dgm:pt>
    <dgm:pt modelId="{7079CCAB-815C-491A-AFC9-1A781F23BF93}" type="parTrans" cxnId="{2D65871D-2240-4B6D-9544-B4AC309B957E}">
      <dgm:prSet/>
      <dgm:spPr/>
      <dgm:t>
        <a:bodyPr/>
        <a:lstStyle/>
        <a:p>
          <a:endParaRPr lang="en-US"/>
        </a:p>
      </dgm:t>
    </dgm:pt>
    <dgm:pt modelId="{C40B008D-FD2E-4B53-8D7F-EA62165F2A30}" type="sibTrans" cxnId="{2D65871D-2240-4B6D-9544-B4AC309B957E}">
      <dgm:prSet/>
      <dgm:spPr/>
      <dgm:t>
        <a:bodyPr/>
        <a:lstStyle/>
        <a:p>
          <a:endParaRPr lang="en-US"/>
        </a:p>
      </dgm:t>
    </dgm:pt>
    <dgm:pt modelId="{3E3167BA-68DA-426A-999A-D592E743ACBF}">
      <dgm:prSet/>
      <dgm:spPr/>
      <dgm:t>
        <a:bodyPr/>
        <a:lstStyle/>
        <a:p>
          <a:r>
            <a:rPr lang="en-US"/>
            <a:t>Limited to ‘aluminium, plastic beverage containers, hard plastic containers, glass bottles and jars, tin and steel cans, clean cardboard and paper’</a:t>
          </a:r>
        </a:p>
      </dgm:t>
    </dgm:pt>
    <dgm:pt modelId="{1A1330C0-7EF6-443C-AFF4-2D0278767E2F}" type="parTrans" cxnId="{C3DCDE5E-DDA5-4423-AB21-2F5332D98832}">
      <dgm:prSet/>
      <dgm:spPr/>
      <dgm:t>
        <a:bodyPr/>
        <a:lstStyle/>
        <a:p>
          <a:endParaRPr lang="en-US"/>
        </a:p>
      </dgm:t>
    </dgm:pt>
    <dgm:pt modelId="{75045370-FE5C-4BF1-B249-D498FAC86F1B}" type="sibTrans" cxnId="{C3DCDE5E-DDA5-4423-AB21-2F5332D98832}">
      <dgm:prSet/>
      <dgm:spPr/>
      <dgm:t>
        <a:bodyPr/>
        <a:lstStyle/>
        <a:p>
          <a:endParaRPr lang="en-US"/>
        </a:p>
      </dgm:t>
    </dgm:pt>
    <dgm:pt modelId="{D4AD7E35-4D85-4F8D-8AC9-E3FB11BCFAAC}">
      <dgm:prSet/>
      <dgm:spPr/>
      <dgm:t>
        <a:bodyPr/>
        <a:lstStyle/>
        <a:p>
          <a:r>
            <a:rPr lang="en-US"/>
            <a:t>Inconsistencies around how operational (non kitchen) recyclables managed such as pallets, scrap metal, redundant equipment, and e-waste</a:t>
          </a:r>
        </a:p>
      </dgm:t>
    </dgm:pt>
    <dgm:pt modelId="{BDADE0A2-329F-414B-B7F5-B6DD048AC9C5}" type="parTrans" cxnId="{19A340BA-4490-4366-983E-2AB8E008A5FA}">
      <dgm:prSet/>
      <dgm:spPr/>
      <dgm:t>
        <a:bodyPr/>
        <a:lstStyle/>
        <a:p>
          <a:endParaRPr lang="en-US"/>
        </a:p>
      </dgm:t>
    </dgm:pt>
    <dgm:pt modelId="{37E8952C-E4B8-49BC-A327-7D0D4D46C5EB}" type="sibTrans" cxnId="{19A340BA-4490-4366-983E-2AB8E008A5FA}">
      <dgm:prSet/>
      <dgm:spPr/>
      <dgm:t>
        <a:bodyPr/>
        <a:lstStyle/>
        <a:p>
          <a:endParaRPr lang="en-US"/>
        </a:p>
      </dgm:t>
    </dgm:pt>
    <dgm:pt modelId="{73AF66DA-E2E1-43C5-AD66-2C45F83CBB1C}" type="pres">
      <dgm:prSet presAssocID="{0F6B6E23-CFB3-4956-83CB-57B854CF835C}" presName="root" presStyleCnt="0">
        <dgm:presLayoutVars>
          <dgm:dir/>
          <dgm:resizeHandles val="exact"/>
        </dgm:presLayoutVars>
      </dgm:prSet>
      <dgm:spPr/>
    </dgm:pt>
    <dgm:pt modelId="{AFBBAF23-B642-4BB5-908C-737728F80813}" type="pres">
      <dgm:prSet presAssocID="{A1263DD1-C6E9-46ED-AD4F-E5FAD6C3CF30}" presName="compNode" presStyleCnt="0"/>
      <dgm:spPr/>
    </dgm:pt>
    <dgm:pt modelId="{032545EC-6827-4721-9492-B39D65DEAA93}" type="pres">
      <dgm:prSet presAssocID="{A1263DD1-C6E9-46ED-AD4F-E5FAD6C3CF30}" presName="bgRect" presStyleLbl="bgShp" presStyleIdx="0" presStyleCnt="5"/>
      <dgm:spPr/>
    </dgm:pt>
    <dgm:pt modelId="{6C196146-2AE7-481B-8EAD-AAA82A74C029}" type="pres">
      <dgm:prSet presAssocID="{A1263DD1-C6E9-46ED-AD4F-E5FAD6C3CF3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g boat"/>
        </a:ext>
      </dgm:extLst>
    </dgm:pt>
    <dgm:pt modelId="{746E22EF-ADDB-4AC1-AE60-77E7437DB649}" type="pres">
      <dgm:prSet presAssocID="{A1263DD1-C6E9-46ED-AD4F-E5FAD6C3CF30}" presName="spaceRect" presStyleCnt="0"/>
      <dgm:spPr/>
    </dgm:pt>
    <dgm:pt modelId="{E2DA0198-7E83-45C2-8C6B-D85095DE1DAB}" type="pres">
      <dgm:prSet presAssocID="{A1263DD1-C6E9-46ED-AD4F-E5FAD6C3CF30}" presName="parTx" presStyleLbl="revTx" presStyleIdx="0" presStyleCnt="5">
        <dgm:presLayoutVars>
          <dgm:chMax val="0"/>
          <dgm:chPref val="0"/>
        </dgm:presLayoutVars>
      </dgm:prSet>
      <dgm:spPr/>
    </dgm:pt>
    <dgm:pt modelId="{EEF1CD30-3129-45B6-BD39-786E7F970FA5}" type="pres">
      <dgm:prSet presAssocID="{E51913AB-703A-4B95-ACFD-B9098E18F764}" presName="sibTrans" presStyleCnt="0"/>
      <dgm:spPr/>
    </dgm:pt>
    <dgm:pt modelId="{5B102C4B-4D5A-4AB0-84B0-984D17611915}" type="pres">
      <dgm:prSet presAssocID="{BF5EFB19-C88E-4D60-B21A-E813DC95CDCF}" presName="compNode" presStyleCnt="0"/>
      <dgm:spPr/>
    </dgm:pt>
    <dgm:pt modelId="{D500CF11-184A-43C0-BC2E-FD312CFC47A9}" type="pres">
      <dgm:prSet presAssocID="{BF5EFB19-C88E-4D60-B21A-E813DC95CDCF}" presName="bgRect" presStyleLbl="bgShp" presStyleIdx="1" presStyleCnt="5"/>
      <dgm:spPr/>
    </dgm:pt>
    <dgm:pt modelId="{6EBF0AB6-A3E3-40E1-9F78-6DD0A5C7340F}" type="pres">
      <dgm:prSet presAssocID="{BF5EFB19-C88E-4D60-B21A-E813DC95CD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1AF0CA5-A991-4757-A38E-2BBFF5D82123}" type="pres">
      <dgm:prSet presAssocID="{BF5EFB19-C88E-4D60-B21A-E813DC95CDCF}" presName="spaceRect" presStyleCnt="0"/>
      <dgm:spPr/>
    </dgm:pt>
    <dgm:pt modelId="{E46CDA74-4036-477D-B73F-CBBE39F57A4B}" type="pres">
      <dgm:prSet presAssocID="{BF5EFB19-C88E-4D60-B21A-E813DC95CDCF}" presName="parTx" presStyleLbl="revTx" presStyleIdx="1" presStyleCnt="5">
        <dgm:presLayoutVars>
          <dgm:chMax val="0"/>
          <dgm:chPref val="0"/>
        </dgm:presLayoutVars>
      </dgm:prSet>
      <dgm:spPr/>
    </dgm:pt>
    <dgm:pt modelId="{F7C7B87F-58B1-45C7-90E4-4950A990C0EE}" type="pres">
      <dgm:prSet presAssocID="{B0DD0027-58CA-4522-B264-10CF659DAF36}" presName="sibTrans" presStyleCnt="0"/>
      <dgm:spPr/>
    </dgm:pt>
    <dgm:pt modelId="{40876141-907C-478E-B218-43FA3F981A2A}" type="pres">
      <dgm:prSet presAssocID="{85469D4F-974F-4DC3-9DA9-4A8D6BB8B340}" presName="compNode" presStyleCnt="0"/>
      <dgm:spPr/>
    </dgm:pt>
    <dgm:pt modelId="{8C532E36-167F-4116-ABA9-71BCE53E648F}" type="pres">
      <dgm:prSet presAssocID="{85469D4F-974F-4DC3-9DA9-4A8D6BB8B340}" presName="bgRect" presStyleLbl="bgShp" presStyleIdx="2" presStyleCnt="5"/>
      <dgm:spPr/>
    </dgm:pt>
    <dgm:pt modelId="{89EE277B-DC3B-4AA3-8208-341613A37315}" type="pres">
      <dgm:prSet presAssocID="{85469D4F-974F-4DC3-9DA9-4A8D6BB8B3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6E3B0F5-C526-4D3E-B6FE-2FDEFC0AFFD4}" type="pres">
      <dgm:prSet presAssocID="{85469D4F-974F-4DC3-9DA9-4A8D6BB8B340}" presName="spaceRect" presStyleCnt="0"/>
      <dgm:spPr/>
    </dgm:pt>
    <dgm:pt modelId="{13754A34-B937-45F8-B998-3E41CBA25C54}" type="pres">
      <dgm:prSet presAssocID="{85469D4F-974F-4DC3-9DA9-4A8D6BB8B340}" presName="parTx" presStyleLbl="revTx" presStyleIdx="2" presStyleCnt="5">
        <dgm:presLayoutVars>
          <dgm:chMax val="0"/>
          <dgm:chPref val="0"/>
        </dgm:presLayoutVars>
      </dgm:prSet>
      <dgm:spPr/>
    </dgm:pt>
    <dgm:pt modelId="{0F5519B1-9F44-4ACA-B384-4DE887E7C5A4}" type="pres">
      <dgm:prSet presAssocID="{C40B008D-FD2E-4B53-8D7F-EA62165F2A30}" presName="sibTrans" presStyleCnt="0"/>
      <dgm:spPr/>
    </dgm:pt>
    <dgm:pt modelId="{81991B83-F111-4F19-BB02-D9A4F9AB76E3}" type="pres">
      <dgm:prSet presAssocID="{3E3167BA-68DA-426A-999A-D592E743ACBF}" presName="compNode" presStyleCnt="0"/>
      <dgm:spPr/>
    </dgm:pt>
    <dgm:pt modelId="{AD617604-786E-4DB1-8F27-7EB044AAA4D9}" type="pres">
      <dgm:prSet presAssocID="{3E3167BA-68DA-426A-999A-D592E743ACBF}" presName="bgRect" presStyleLbl="bgShp" presStyleIdx="3" presStyleCnt="5"/>
      <dgm:spPr/>
    </dgm:pt>
    <dgm:pt modelId="{20198215-8CBD-46E9-BBEC-B0F7B6FE95B9}" type="pres">
      <dgm:prSet presAssocID="{3E3167BA-68DA-426A-999A-D592E743ACB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B2A0B5E9-8694-4314-9E3F-16E0507AFD0E}" type="pres">
      <dgm:prSet presAssocID="{3E3167BA-68DA-426A-999A-D592E743ACBF}" presName="spaceRect" presStyleCnt="0"/>
      <dgm:spPr/>
    </dgm:pt>
    <dgm:pt modelId="{5257A7FF-8162-4A51-9E16-0BA0CF4FA61E}" type="pres">
      <dgm:prSet presAssocID="{3E3167BA-68DA-426A-999A-D592E743ACBF}" presName="parTx" presStyleLbl="revTx" presStyleIdx="3" presStyleCnt="5">
        <dgm:presLayoutVars>
          <dgm:chMax val="0"/>
          <dgm:chPref val="0"/>
        </dgm:presLayoutVars>
      </dgm:prSet>
      <dgm:spPr/>
    </dgm:pt>
    <dgm:pt modelId="{78C82826-85EF-4348-A04C-804757B455DE}" type="pres">
      <dgm:prSet presAssocID="{75045370-FE5C-4BF1-B249-D498FAC86F1B}" presName="sibTrans" presStyleCnt="0"/>
      <dgm:spPr/>
    </dgm:pt>
    <dgm:pt modelId="{312385A0-0DB7-421C-8814-6ECF315BD0F0}" type="pres">
      <dgm:prSet presAssocID="{D4AD7E35-4D85-4F8D-8AC9-E3FB11BCFAAC}" presName="compNode" presStyleCnt="0"/>
      <dgm:spPr/>
    </dgm:pt>
    <dgm:pt modelId="{93BB6AEE-869E-412C-897A-751FDDE2EE13}" type="pres">
      <dgm:prSet presAssocID="{D4AD7E35-4D85-4F8D-8AC9-E3FB11BCFAAC}" presName="bgRect" presStyleLbl="bgShp" presStyleIdx="4" presStyleCnt="5"/>
      <dgm:spPr/>
    </dgm:pt>
    <dgm:pt modelId="{D18FCA4B-E4F3-42AA-BF39-0B249F18B935}" type="pres">
      <dgm:prSet presAssocID="{D4AD7E35-4D85-4F8D-8AC9-E3FB11BCFAA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7F0D5F10-A617-4F7C-95CB-7D7B86A58D5E}" type="pres">
      <dgm:prSet presAssocID="{D4AD7E35-4D85-4F8D-8AC9-E3FB11BCFAAC}" presName="spaceRect" presStyleCnt="0"/>
      <dgm:spPr/>
    </dgm:pt>
    <dgm:pt modelId="{B0F90CCB-E14D-45ED-BBBF-348D6CD69ACC}" type="pres">
      <dgm:prSet presAssocID="{D4AD7E35-4D85-4F8D-8AC9-E3FB11BCFAA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91B870F-CB85-41D8-A609-84BC8DB79107}" srcId="{0F6B6E23-CFB3-4956-83CB-57B854CF835C}" destId="{A1263DD1-C6E9-46ED-AD4F-E5FAD6C3CF30}" srcOrd="0" destOrd="0" parTransId="{801B843C-1376-464C-B8A2-6D039FD616E3}" sibTransId="{E51913AB-703A-4B95-ACFD-B9098E18F764}"/>
    <dgm:cxn modelId="{2D65871D-2240-4B6D-9544-B4AC309B957E}" srcId="{0F6B6E23-CFB3-4956-83CB-57B854CF835C}" destId="{85469D4F-974F-4DC3-9DA9-4A8D6BB8B340}" srcOrd="2" destOrd="0" parTransId="{7079CCAB-815C-491A-AFC9-1A781F23BF93}" sibTransId="{C40B008D-FD2E-4B53-8D7F-EA62165F2A30}"/>
    <dgm:cxn modelId="{C3DCDE5E-DDA5-4423-AB21-2F5332D98832}" srcId="{0F6B6E23-CFB3-4956-83CB-57B854CF835C}" destId="{3E3167BA-68DA-426A-999A-D592E743ACBF}" srcOrd="3" destOrd="0" parTransId="{1A1330C0-7EF6-443C-AFF4-2D0278767E2F}" sibTransId="{75045370-FE5C-4BF1-B249-D498FAC86F1B}"/>
    <dgm:cxn modelId="{65C7C475-896F-4916-AAA4-F5637279BB77}" type="presOf" srcId="{A1263DD1-C6E9-46ED-AD4F-E5FAD6C3CF30}" destId="{E2DA0198-7E83-45C2-8C6B-D85095DE1DAB}" srcOrd="0" destOrd="0" presId="urn:microsoft.com/office/officeart/2018/2/layout/IconVerticalSolidList"/>
    <dgm:cxn modelId="{C4B91058-D460-464E-973D-3CCBDDFA429D}" type="presOf" srcId="{BF5EFB19-C88E-4D60-B21A-E813DC95CDCF}" destId="{E46CDA74-4036-477D-B73F-CBBE39F57A4B}" srcOrd="0" destOrd="0" presId="urn:microsoft.com/office/officeart/2018/2/layout/IconVerticalSolidList"/>
    <dgm:cxn modelId="{389A5D7E-8B13-4DD2-98D7-B138B2710518}" type="presOf" srcId="{3E3167BA-68DA-426A-999A-D592E743ACBF}" destId="{5257A7FF-8162-4A51-9E16-0BA0CF4FA61E}" srcOrd="0" destOrd="0" presId="urn:microsoft.com/office/officeart/2018/2/layout/IconVerticalSolidList"/>
    <dgm:cxn modelId="{CFD70EB5-BF75-4812-BF28-CE85C1C0AD3C}" type="presOf" srcId="{0F6B6E23-CFB3-4956-83CB-57B854CF835C}" destId="{73AF66DA-E2E1-43C5-AD66-2C45F83CBB1C}" srcOrd="0" destOrd="0" presId="urn:microsoft.com/office/officeart/2018/2/layout/IconVerticalSolidList"/>
    <dgm:cxn modelId="{0C5D01B9-0C1D-4A04-9226-EADB9BA85EDC}" type="presOf" srcId="{85469D4F-974F-4DC3-9DA9-4A8D6BB8B340}" destId="{13754A34-B937-45F8-B998-3E41CBA25C54}" srcOrd="0" destOrd="0" presId="urn:microsoft.com/office/officeart/2018/2/layout/IconVerticalSolidList"/>
    <dgm:cxn modelId="{19A340BA-4490-4366-983E-2AB8E008A5FA}" srcId="{0F6B6E23-CFB3-4956-83CB-57B854CF835C}" destId="{D4AD7E35-4D85-4F8D-8AC9-E3FB11BCFAAC}" srcOrd="4" destOrd="0" parTransId="{BDADE0A2-329F-414B-B7F5-B6DD048AC9C5}" sibTransId="{37E8952C-E4B8-49BC-A327-7D0D4D46C5EB}"/>
    <dgm:cxn modelId="{7745B5C5-D3B6-4702-94B9-BB83A5E99EE4}" srcId="{0F6B6E23-CFB3-4956-83CB-57B854CF835C}" destId="{BF5EFB19-C88E-4D60-B21A-E813DC95CDCF}" srcOrd="1" destOrd="0" parTransId="{8665AF19-FED6-4749-9F9D-BBEE4064346C}" sibTransId="{B0DD0027-58CA-4522-B264-10CF659DAF36}"/>
    <dgm:cxn modelId="{C13611FC-2C92-422A-8944-1469819B5D6D}" type="presOf" srcId="{D4AD7E35-4D85-4F8D-8AC9-E3FB11BCFAAC}" destId="{B0F90CCB-E14D-45ED-BBBF-348D6CD69ACC}" srcOrd="0" destOrd="0" presId="urn:microsoft.com/office/officeart/2018/2/layout/IconVerticalSolidList"/>
    <dgm:cxn modelId="{4267EEA7-324A-4388-B93A-053C427FEF80}" type="presParOf" srcId="{73AF66DA-E2E1-43C5-AD66-2C45F83CBB1C}" destId="{AFBBAF23-B642-4BB5-908C-737728F80813}" srcOrd="0" destOrd="0" presId="urn:microsoft.com/office/officeart/2018/2/layout/IconVerticalSolidList"/>
    <dgm:cxn modelId="{01552E67-A69F-4EEF-B0BC-C8ECCAF63781}" type="presParOf" srcId="{AFBBAF23-B642-4BB5-908C-737728F80813}" destId="{032545EC-6827-4721-9492-B39D65DEAA93}" srcOrd="0" destOrd="0" presId="urn:microsoft.com/office/officeart/2018/2/layout/IconVerticalSolidList"/>
    <dgm:cxn modelId="{F65CC667-0B05-4DD3-8F4D-29F0E8BCA904}" type="presParOf" srcId="{AFBBAF23-B642-4BB5-908C-737728F80813}" destId="{6C196146-2AE7-481B-8EAD-AAA82A74C029}" srcOrd="1" destOrd="0" presId="urn:microsoft.com/office/officeart/2018/2/layout/IconVerticalSolidList"/>
    <dgm:cxn modelId="{CE4D7D7E-88EA-4D05-A3B4-C4C1E7EB6952}" type="presParOf" srcId="{AFBBAF23-B642-4BB5-908C-737728F80813}" destId="{746E22EF-ADDB-4AC1-AE60-77E7437DB649}" srcOrd="2" destOrd="0" presId="urn:microsoft.com/office/officeart/2018/2/layout/IconVerticalSolidList"/>
    <dgm:cxn modelId="{C6B46D49-AC01-4915-B27E-2ABAC42C97C3}" type="presParOf" srcId="{AFBBAF23-B642-4BB5-908C-737728F80813}" destId="{E2DA0198-7E83-45C2-8C6B-D85095DE1DAB}" srcOrd="3" destOrd="0" presId="urn:microsoft.com/office/officeart/2018/2/layout/IconVerticalSolidList"/>
    <dgm:cxn modelId="{C9FC73E7-4904-4572-B4CF-203534549983}" type="presParOf" srcId="{73AF66DA-E2E1-43C5-AD66-2C45F83CBB1C}" destId="{EEF1CD30-3129-45B6-BD39-786E7F970FA5}" srcOrd="1" destOrd="0" presId="urn:microsoft.com/office/officeart/2018/2/layout/IconVerticalSolidList"/>
    <dgm:cxn modelId="{3258F771-BD0B-4D19-9552-82DF671CEE83}" type="presParOf" srcId="{73AF66DA-E2E1-43C5-AD66-2C45F83CBB1C}" destId="{5B102C4B-4D5A-4AB0-84B0-984D17611915}" srcOrd="2" destOrd="0" presId="urn:microsoft.com/office/officeart/2018/2/layout/IconVerticalSolidList"/>
    <dgm:cxn modelId="{F6065B36-38D3-4BC6-A3C2-7FA8E2F0CD8D}" type="presParOf" srcId="{5B102C4B-4D5A-4AB0-84B0-984D17611915}" destId="{D500CF11-184A-43C0-BC2E-FD312CFC47A9}" srcOrd="0" destOrd="0" presId="urn:microsoft.com/office/officeart/2018/2/layout/IconVerticalSolidList"/>
    <dgm:cxn modelId="{7D2D29C6-0F72-4FB8-9352-D734E9A22B30}" type="presParOf" srcId="{5B102C4B-4D5A-4AB0-84B0-984D17611915}" destId="{6EBF0AB6-A3E3-40E1-9F78-6DD0A5C7340F}" srcOrd="1" destOrd="0" presId="urn:microsoft.com/office/officeart/2018/2/layout/IconVerticalSolidList"/>
    <dgm:cxn modelId="{ACFF3DC8-99EC-49F7-8396-BFA29A199217}" type="presParOf" srcId="{5B102C4B-4D5A-4AB0-84B0-984D17611915}" destId="{21AF0CA5-A991-4757-A38E-2BBFF5D82123}" srcOrd="2" destOrd="0" presId="urn:microsoft.com/office/officeart/2018/2/layout/IconVerticalSolidList"/>
    <dgm:cxn modelId="{0620296B-1E64-4E24-9DCE-6AB9D82EC7EF}" type="presParOf" srcId="{5B102C4B-4D5A-4AB0-84B0-984D17611915}" destId="{E46CDA74-4036-477D-B73F-CBBE39F57A4B}" srcOrd="3" destOrd="0" presId="urn:microsoft.com/office/officeart/2018/2/layout/IconVerticalSolidList"/>
    <dgm:cxn modelId="{873AAAD2-6FD3-4F18-8923-242C1B40878A}" type="presParOf" srcId="{73AF66DA-E2E1-43C5-AD66-2C45F83CBB1C}" destId="{F7C7B87F-58B1-45C7-90E4-4950A990C0EE}" srcOrd="3" destOrd="0" presId="urn:microsoft.com/office/officeart/2018/2/layout/IconVerticalSolidList"/>
    <dgm:cxn modelId="{3FAE7230-7DE0-40DC-8995-5BAE983E1CC8}" type="presParOf" srcId="{73AF66DA-E2E1-43C5-AD66-2C45F83CBB1C}" destId="{40876141-907C-478E-B218-43FA3F981A2A}" srcOrd="4" destOrd="0" presId="urn:microsoft.com/office/officeart/2018/2/layout/IconVerticalSolidList"/>
    <dgm:cxn modelId="{A6588E99-454F-424F-A16B-00C2DD29BDD9}" type="presParOf" srcId="{40876141-907C-478E-B218-43FA3F981A2A}" destId="{8C532E36-167F-4116-ABA9-71BCE53E648F}" srcOrd="0" destOrd="0" presId="urn:microsoft.com/office/officeart/2018/2/layout/IconVerticalSolidList"/>
    <dgm:cxn modelId="{091D952E-23B9-4364-AB72-71E818A696ED}" type="presParOf" srcId="{40876141-907C-478E-B218-43FA3F981A2A}" destId="{89EE277B-DC3B-4AA3-8208-341613A37315}" srcOrd="1" destOrd="0" presId="urn:microsoft.com/office/officeart/2018/2/layout/IconVerticalSolidList"/>
    <dgm:cxn modelId="{9C4DB005-1034-411B-BF07-1330DC2053FD}" type="presParOf" srcId="{40876141-907C-478E-B218-43FA3F981A2A}" destId="{B6E3B0F5-C526-4D3E-B6FE-2FDEFC0AFFD4}" srcOrd="2" destOrd="0" presId="urn:microsoft.com/office/officeart/2018/2/layout/IconVerticalSolidList"/>
    <dgm:cxn modelId="{B259FBE6-C223-4094-95FA-404573699D91}" type="presParOf" srcId="{40876141-907C-478E-B218-43FA3F981A2A}" destId="{13754A34-B937-45F8-B998-3E41CBA25C54}" srcOrd="3" destOrd="0" presId="urn:microsoft.com/office/officeart/2018/2/layout/IconVerticalSolidList"/>
    <dgm:cxn modelId="{F8B46F57-8E83-4482-8E28-17D1CA6A4564}" type="presParOf" srcId="{73AF66DA-E2E1-43C5-AD66-2C45F83CBB1C}" destId="{0F5519B1-9F44-4ACA-B384-4DE887E7C5A4}" srcOrd="5" destOrd="0" presId="urn:microsoft.com/office/officeart/2018/2/layout/IconVerticalSolidList"/>
    <dgm:cxn modelId="{E0A23BE7-D004-4B05-9D6D-77C694209F4D}" type="presParOf" srcId="{73AF66DA-E2E1-43C5-AD66-2C45F83CBB1C}" destId="{81991B83-F111-4F19-BB02-D9A4F9AB76E3}" srcOrd="6" destOrd="0" presId="urn:microsoft.com/office/officeart/2018/2/layout/IconVerticalSolidList"/>
    <dgm:cxn modelId="{5AAD8AF3-327F-4583-BBE1-5E989557DCBB}" type="presParOf" srcId="{81991B83-F111-4F19-BB02-D9A4F9AB76E3}" destId="{AD617604-786E-4DB1-8F27-7EB044AAA4D9}" srcOrd="0" destOrd="0" presId="urn:microsoft.com/office/officeart/2018/2/layout/IconVerticalSolidList"/>
    <dgm:cxn modelId="{31019140-3F31-4A1B-8B1D-7732C6360CBA}" type="presParOf" srcId="{81991B83-F111-4F19-BB02-D9A4F9AB76E3}" destId="{20198215-8CBD-46E9-BBEC-B0F7B6FE95B9}" srcOrd="1" destOrd="0" presId="urn:microsoft.com/office/officeart/2018/2/layout/IconVerticalSolidList"/>
    <dgm:cxn modelId="{FA106E58-119E-4D6B-B44D-2224E872EA73}" type="presParOf" srcId="{81991B83-F111-4F19-BB02-D9A4F9AB76E3}" destId="{B2A0B5E9-8694-4314-9E3F-16E0507AFD0E}" srcOrd="2" destOrd="0" presId="urn:microsoft.com/office/officeart/2018/2/layout/IconVerticalSolidList"/>
    <dgm:cxn modelId="{053EE827-88F1-46EA-99C9-D464D6ADFD91}" type="presParOf" srcId="{81991B83-F111-4F19-BB02-D9A4F9AB76E3}" destId="{5257A7FF-8162-4A51-9E16-0BA0CF4FA61E}" srcOrd="3" destOrd="0" presId="urn:microsoft.com/office/officeart/2018/2/layout/IconVerticalSolidList"/>
    <dgm:cxn modelId="{B334D6C8-0491-4244-8948-46F595ABEC32}" type="presParOf" srcId="{73AF66DA-E2E1-43C5-AD66-2C45F83CBB1C}" destId="{78C82826-85EF-4348-A04C-804757B455DE}" srcOrd="7" destOrd="0" presId="urn:microsoft.com/office/officeart/2018/2/layout/IconVerticalSolidList"/>
    <dgm:cxn modelId="{CEECD9A7-AD77-4123-9536-EC49445BAD3E}" type="presParOf" srcId="{73AF66DA-E2E1-43C5-AD66-2C45F83CBB1C}" destId="{312385A0-0DB7-421C-8814-6ECF315BD0F0}" srcOrd="8" destOrd="0" presId="urn:microsoft.com/office/officeart/2018/2/layout/IconVerticalSolidList"/>
    <dgm:cxn modelId="{F0BFB306-2CF0-4E2A-9385-048B87E71AA2}" type="presParOf" srcId="{312385A0-0DB7-421C-8814-6ECF315BD0F0}" destId="{93BB6AEE-869E-412C-897A-751FDDE2EE13}" srcOrd="0" destOrd="0" presId="urn:microsoft.com/office/officeart/2018/2/layout/IconVerticalSolidList"/>
    <dgm:cxn modelId="{C02AB7D8-8C31-44ED-8F9F-4F709F6F68E3}" type="presParOf" srcId="{312385A0-0DB7-421C-8814-6ECF315BD0F0}" destId="{D18FCA4B-E4F3-42AA-BF39-0B249F18B935}" srcOrd="1" destOrd="0" presId="urn:microsoft.com/office/officeart/2018/2/layout/IconVerticalSolidList"/>
    <dgm:cxn modelId="{609B1E9F-672B-4BE2-BA38-E2F0406281E2}" type="presParOf" srcId="{312385A0-0DB7-421C-8814-6ECF315BD0F0}" destId="{7F0D5F10-A617-4F7C-95CB-7D7B86A58D5E}" srcOrd="2" destOrd="0" presId="urn:microsoft.com/office/officeart/2018/2/layout/IconVerticalSolidList"/>
    <dgm:cxn modelId="{B23E86BC-0351-4164-8C66-43DC538627C0}" type="presParOf" srcId="{312385A0-0DB7-421C-8814-6ECF315BD0F0}" destId="{B0F90CCB-E14D-45ED-BBBF-348D6CD69A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39C5D1-D8E8-471B-8015-41E192CCDEB9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FB4DE7-F82A-4A4D-A3D5-C343AE94C852}">
      <dgm:prSet/>
      <dgm:spPr>
        <a:gradFill rotWithShape="0">
          <a:gsLst>
            <a:gs pos="0">
              <a:srgbClr val="013B6C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 dirty="0"/>
            <a:t>Recycling of ship generated waste</a:t>
          </a:r>
          <a:endParaRPr lang="en-US" dirty="0"/>
        </a:p>
      </dgm:t>
    </dgm:pt>
    <dgm:pt modelId="{322400E4-2E9A-4192-A7AA-8944DF13CCC8}" type="parTrans" cxnId="{D5976779-2DCC-4077-BD97-4B4854A5E5C4}">
      <dgm:prSet/>
      <dgm:spPr/>
      <dgm:t>
        <a:bodyPr/>
        <a:lstStyle/>
        <a:p>
          <a:endParaRPr lang="en-US"/>
        </a:p>
      </dgm:t>
    </dgm:pt>
    <dgm:pt modelId="{B8E551DA-A231-47DA-8436-137EC19D0492}" type="sibTrans" cxnId="{D5976779-2DCC-4077-BD97-4B4854A5E5C4}">
      <dgm:prSet/>
      <dgm:spPr/>
      <dgm:t>
        <a:bodyPr/>
        <a:lstStyle/>
        <a:p>
          <a:endParaRPr lang="en-US"/>
        </a:p>
      </dgm:t>
    </dgm:pt>
    <dgm:pt modelId="{49035385-AFA5-4753-97C9-309B5997474C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 dirty="0"/>
            <a:t>Waste Prevention</a:t>
          </a:r>
          <a:endParaRPr lang="en-US" dirty="0"/>
        </a:p>
      </dgm:t>
    </dgm:pt>
    <dgm:pt modelId="{D68935BC-0177-49BD-9A94-4F086AF7BFCE}" type="parTrans" cxnId="{113423CF-946F-49D5-9D2F-482A3F0741E7}">
      <dgm:prSet/>
      <dgm:spPr/>
      <dgm:t>
        <a:bodyPr/>
        <a:lstStyle/>
        <a:p>
          <a:endParaRPr lang="en-US"/>
        </a:p>
      </dgm:t>
    </dgm:pt>
    <dgm:pt modelId="{BE039857-42C2-4E5E-A0AA-72A7B4470EF1}" type="sibTrans" cxnId="{113423CF-946F-49D5-9D2F-482A3F0741E7}">
      <dgm:prSet/>
      <dgm:spPr/>
      <dgm:t>
        <a:bodyPr/>
        <a:lstStyle/>
        <a:p>
          <a:endParaRPr lang="en-US"/>
        </a:p>
      </dgm:t>
    </dgm:pt>
    <dgm:pt modelId="{34162B63-B040-47A3-943B-7466B99588B9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/>
            <a:t>Waste-to-Energy</a:t>
          </a:r>
          <a:endParaRPr lang="en-US"/>
        </a:p>
      </dgm:t>
    </dgm:pt>
    <dgm:pt modelId="{8A335DD9-C3B2-420A-87FC-1E924FC19EDC}" type="parTrans" cxnId="{C2E4FD4C-0F6F-4C96-9376-6031E8912C47}">
      <dgm:prSet/>
      <dgm:spPr/>
      <dgm:t>
        <a:bodyPr/>
        <a:lstStyle/>
        <a:p>
          <a:endParaRPr lang="en-US"/>
        </a:p>
      </dgm:t>
    </dgm:pt>
    <dgm:pt modelId="{A8DBA229-0867-4CA9-A0D0-7E5CB3625858}" type="sibTrans" cxnId="{C2E4FD4C-0F6F-4C96-9376-6031E8912C47}">
      <dgm:prSet/>
      <dgm:spPr/>
      <dgm:t>
        <a:bodyPr/>
        <a:lstStyle/>
        <a:p>
          <a:endParaRPr lang="en-US"/>
        </a:p>
      </dgm:t>
    </dgm:pt>
    <dgm:pt modelId="{20FC249C-45AD-423A-9597-13695BA35B7C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/>
            <a:t>Cost recovery systems</a:t>
          </a:r>
          <a:endParaRPr lang="en-US"/>
        </a:p>
      </dgm:t>
    </dgm:pt>
    <dgm:pt modelId="{D8259EE8-FE09-436A-B4D9-0AFE06D2E064}" type="parTrans" cxnId="{72961627-B535-45B0-89B5-3C4CCE028092}">
      <dgm:prSet/>
      <dgm:spPr/>
      <dgm:t>
        <a:bodyPr/>
        <a:lstStyle/>
        <a:p>
          <a:endParaRPr lang="en-US"/>
        </a:p>
      </dgm:t>
    </dgm:pt>
    <dgm:pt modelId="{C4ADBE10-FA4E-498B-A34D-92EACB9A91C9}" type="sibTrans" cxnId="{72961627-B535-45B0-89B5-3C4CCE028092}">
      <dgm:prSet/>
      <dgm:spPr/>
      <dgm:t>
        <a:bodyPr/>
        <a:lstStyle/>
        <a:p>
          <a:endParaRPr lang="en-US"/>
        </a:p>
      </dgm:t>
    </dgm:pt>
    <dgm:pt modelId="{271E534C-3976-42CD-8191-D7AC545DFB02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 dirty="0"/>
            <a:t>Port Waste Management Plans for ship generated waste</a:t>
          </a:r>
          <a:endParaRPr lang="en-US" dirty="0"/>
        </a:p>
      </dgm:t>
    </dgm:pt>
    <dgm:pt modelId="{E733CC5A-2E5C-4FAA-8ED3-281D03C1D773}" type="parTrans" cxnId="{667F7120-04A0-4968-965F-27B7C026088F}">
      <dgm:prSet/>
      <dgm:spPr/>
      <dgm:t>
        <a:bodyPr/>
        <a:lstStyle/>
        <a:p>
          <a:endParaRPr lang="en-US"/>
        </a:p>
      </dgm:t>
    </dgm:pt>
    <dgm:pt modelId="{699A993B-8D0B-459B-AF25-51F4E5D7DD3B}" type="sibTrans" cxnId="{667F7120-04A0-4968-965F-27B7C026088F}">
      <dgm:prSet/>
      <dgm:spPr/>
      <dgm:t>
        <a:bodyPr/>
        <a:lstStyle/>
        <a:p>
          <a:endParaRPr lang="en-US"/>
        </a:p>
      </dgm:t>
    </dgm:pt>
    <dgm:pt modelId="{E0CD705C-BE2E-4A40-8CB8-871E592A72EA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 dirty="0"/>
            <a:t>Global Integrated Shipping Information System (GISIS)</a:t>
          </a:r>
          <a:endParaRPr lang="en-US" dirty="0"/>
        </a:p>
      </dgm:t>
    </dgm:pt>
    <dgm:pt modelId="{0102E9CA-999B-4532-8805-9CC781B71862}" type="parTrans" cxnId="{03F62522-BF4A-4BDE-B874-9D947247AF8C}">
      <dgm:prSet/>
      <dgm:spPr/>
      <dgm:t>
        <a:bodyPr/>
        <a:lstStyle/>
        <a:p>
          <a:endParaRPr lang="en-US"/>
        </a:p>
      </dgm:t>
    </dgm:pt>
    <dgm:pt modelId="{D09A2763-9420-4DFC-BDBD-E41D3A59A1BF}" type="sibTrans" cxnId="{03F62522-BF4A-4BDE-B874-9D947247AF8C}">
      <dgm:prSet/>
      <dgm:spPr/>
      <dgm:t>
        <a:bodyPr/>
        <a:lstStyle/>
        <a:p>
          <a:endParaRPr lang="en-US"/>
        </a:p>
      </dgm:t>
    </dgm:pt>
    <dgm:pt modelId="{A7B9BC7E-BE69-4EF0-BC09-F17162D17ED2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/>
            <a:t>Data collection</a:t>
          </a:r>
          <a:endParaRPr lang="en-US"/>
        </a:p>
      </dgm:t>
    </dgm:pt>
    <dgm:pt modelId="{128C76C0-6316-4A3C-AE8A-CCAFA958415D}" type="parTrans" cxnId="{1732647C-A94C-40CE-9ED8-623A393BA2C7}">
      <dgm:prSet/>
      <dgm:spPr/>
      <dgm:t>
        <a:bodyPr/>
        <a:lstStyle/>
        <a:p>
          <a:endParaRPr lang="en-US"/>
        </a:p>
      </dgm:t>
    </dgm:pt>
    <dgm:pt modelId="{313B16F4-091D-4AC1-9A72-0D5D505202E5}" type="sibTrans" cxnId="{1732647C-A94C-40CE-9ED8-623A393BA2C7}">
      <dgm:prSet/>
      <dgm:spPr/>
      <dgm:t>
        <a:bodyPr/>
        <a:lstStyle/>
        <a:p>
          <a:endParaRPr lang="en-US"/>
        </a:p>
      </dgm:t>
    </dgm:pt>
    <dgm:pt modelId="{D564C2AA-0F88-4FA3-9C37-5BA5B09D5A0B}">
      <dgm:prSet/>
      <dgm:spPr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AU"/>
            <a:t>Research</a:t>
          </a:r>
          <a:endParaRPr lang="en-US"/>
        </a:p>
      </dgm:t>
    </dgm:pt>
    <dgm:pt modelId="{F8AA3694-A78E-421B-9553-A4FF1E06000E}" type="parTrans" cxnId="{7303EB92-7E3F-4039-9C15-7C7E5BA3A912}">
      <dgm:prSet/>
      <dgm:spPr/>
      <dgm:t>
        <a:bodyPr/>
        <a:lstStyle/>
        <a:p>
          <a:endParaRPr lang="en-US"/>
        </a:p>
      </dgm:t>
    </dgm:pt>
    <dgm:pt modelId="{08C044AA-1C1F-4846-B95F-547AFE821B2C}" type="sibTrans" cxnId="{7303EB92-7E3F-4039-9C15-7C7E5BA3A912}">
      <dgm:prSet/>
      <dgm:spPr/>
      <dgm:t>
        <a:bodyPr/>
        <a:lstStyle/>
        <a:p>
          <a:endParaRPr lang="en-US"/>
        </a:p>
      </dgm:t>
    </dgm:pt>
    <dgm:pt modelId="{E50E7BE8-EC23-4463-9456-45BED3ED4001}" type="pres">
      <dgm:prSet presAssocID="{4239C5D1-D8E8-471B-8015-41E192CCDEB9}" presName="diagram" presStyleCnt="0">
        <dgm:presLayoutVars>
          <dgm:dir/>
          <dgm:resizeHandles val="exact"/>
        </dgm:presLayoutVars>
      </dgm:prSet>
      <dgm:spPr/>
    </dgm:pt>
    <dgm:pt modelId="{F44431BB-4E96-4B1B-A1B6-9B8CC5FED7D6}" type="pres">
      <dgm:prSet presAssocID="{A7FB4DE7-F82A-4A4D-A3D5-C343AE94C852}" presName="node" presStyleLbl="node1" presStyleIdx="0" presStyleCnt="8">
        <dgm:presLayoutVars>
          <dgm:bulletEnabled val="1"/>
        </dgm:presLayoutVars>
      </dgm:prSet>
      <dgm:spPr/>
    </dgm:pt>
    <dgm:pt modelId="{0B1ECDBF-F546-4A51-BC9E-30D7E5D5A5AC}" type="pres">
      <dgm:prSet presAssocID="{B8E551DA-A231-47DA-8436-137EC19D0492}" presName="sibTrans" presStyleCnt="0"/>
      <dgm:spPr/>
    </dgm:pt>
    <dgm:pt modelId="{A762CC33-7537-4315-8741-0D296D35C187}" type="pres">
      <dgm:prSet presAssocID="{49035385-AFA5-4753-97C9-309B5997474C}" presName="node" presStyleLbl="node1" presStyleIdx="1" presStyleCnt="8">
        <dgm:presLayoutVars>
          <dgm:bulletEnabled val="1"/>
        </dgm:presLayoutVars>
      </dgm:prSet>
      <dgm:spPr/>
    </dgm:pt>
    <dgm:pt modelId="{7936CED5-F3C3-4D03-837F-8C3F4522F840}" type="pres">
      <dgm:prSet presAssocID="{BE039857-42C2-4E5E-A0AA-72A7B4470EF1}" presName="sibTrans" presStyleCnt="0"/>
      <dgm:spPr/>
    </dgm:pt>
    <dgm:pt modelId="{39E309CF-790F-421F-B19A-E81785646495}" type="pres">
      <dgm:prSet presAssocID="{34162B63-B040-47A3-943B-7466B99588B9}" presName="node" presStyleLbl="node1" presStyleIdx="2" presStyleCnt="8">
        <dgm:presLayoutVars>
          <dgm:bulletEnabled val="1"/>
        </dgm:presLayoutVars>
      </dgm:prSet>
      <dgm:spPr/>
    </dgm:pt>
    <dgm:pt modelId="{0CE2ACC3-9DE2-4CF8-BFAC-B23091DFFC8D}" type="pres">
      <dgm:prSet presAssocID="{A8DBA229-0867-4CA9-A0D0-7E5CB3625858}" presName="sibTrans" presStyleCnt="0"/>
      <dgm:spPr/>
    </dgm:pt>
    <dgm:pt modelId="{7B141DD6-B9D1-4C72-B896-2A89987A31F1}" type="pres">
      <dgm:prSet presAssocID="{20FC249C-45AD-423A-9597-13695BA35B7C}" presName="node" presStyleLbl="node1" presStyleIdx="3" presStyleCnt="8">
        <dgm:presLayoutVars>
          <dgm:bulletEnabled val="1"/>
        </dgm:presLayoutVars>
      </dgm:prSet>
      <dgm:spPr/>
    </dgm:pt>
    <dgm:pt modelId="{7A6E15A0-EC5C-4CE0-82D0-032884143D11}" type="pres">
      <dgm:prSet presAssocID="{C4ADBE10-FA4E-498B-A34D-92EACB9A91C9}" presName="sibTrans" presStyleCnt="0"/>
      <dgm:spPr/>
    </dgm:pt>
    <dgm:pt modelId="{08AC85FB-BAC2-4464-A46B-41C8C7659859}" type="pres">
      <dgm:prSet presAssocID="{271E534C-3976-42CD-8191-D7AC545DFB02}" presName="node" presStyleLbl="node1" presStyleIdx="4" presStyleCnt="8">
        <dgm:presLayoutVars>
          <dgm:bulletEnabled val="1"/>
        </dgm:presLayoutVars>
      </dgm:prSet>
      <dgm:spPr/>
    </dgm:pt>
    <dgm:pt modelId="{43D40145-47B1-485C-BB1C-FBADBC2A5A4E}" type="pres">
      <dgm:prSet presAssocID="{699A993B-8D0B-459B-AF25-51F4E5D7DD3B}" presName="sibTrans" presStyleCnt="0"/>
      <dgm:spPr/>
    </dgm:pt>
    <dgm:pt modelId="{F2DD4D26-D119-47B2-86F7-B21A7E7572D0}" type="pres">
      <dgm:prSet presAssocID="{E0CD705C-BE2E-4A40-8CB8-871E592A72EA}" presName="node" presStyleLbl="node1" presStyleIdx="5" presStyleCnt="8">
        <dgm:presLayoutVars>
          <dgm:bulletEnabled val="1"/>
        </dgm:presLayoutVars>
      </dgm:prSet>
      <dgm:spPr/>
    </dgm:pt>
    <dgm:pt modelId="{1EFEBEB7-5EAD-4C29-9871-E837CC78B149}" type="pres">
      <dgm:prSet presAssocID="{D09A2763-9420-4DFC-BDBD-E41D3A59A1BF}" presName="sibTrans" presStyleCnt="0"/>
      <dgm:spPr/>
    </dgm:pt>
    <dgm:pt modelId="{B7F3584E-47E7-42A1-A639-8B27FA6960E0}" type="pres">
      <dgm:prSet presAssocID="{A7B9BC7E-BE69-4EF0-BC09-F17162D17ED2}" presName="node" presStyleLbl="node1" presStyleIdx="6" presStyleCnt="8">
        <dgm:presLayoutVars>
          <dgm:bulletEnabled val="1"/>
        </dgm:presLayoutVars>
      </dgm:prSet>
      <dgm:spPr/>
    </dgm:pt>
    <dgm:pt modelId="{395CF49F-D480-4197-A6E2-C327D2869C62}" type="pres">
      <dgm:prSet presAssocID="{313B16F4-091D-4AC1-9A72-0D5D505202E5}" presName="sibTrans" presStyleCnt="0"/>
      <dgm:spPr/>
    </dgm:pt>
    <dgm:pt modelId="{8AEC8AC2-9DF1-4EF9-A222-59D3AC078FB9}" type="pres">
      <dgm:prSet presAssocID="{D564C2AA-0F88-4FA3-9C37-5BA5B09D5A0B}" presName="node" presStyleLbl="node1" presStyleIdx="7" presStyleCnt="8">
        <dgm:presLayoutVars>
          <dgm:bulletEnabled val="1"/>
        </dgm:presLayoutVars>
      </dgm:prSet>
      <dgm:spPr/>
    </dgm:pt>
  </dgm:ptLst>
  <dgm:cxnLst>
    <dgm:cxn modelId="{2A075E09-7DAD-46F9-8277-F609E423A2E7}" type="presOf" srcId="{4239C5D1-D8E8-471B-8015-41E192CCDEB9}" destId="{E50E7BE8-EC23-4463-9456-45BED3ED4001}" srcOrd="0" destOrd="0" presId="urn:microsoft.com/office/officeart/2005/8/layout/default"/>
    <dgm:cxn modelId="{3BF3A610-D5B9-4350-B953-8E0A8E1AD36F}" type="presOf" srcId="{271E534C-3976-42CD-8191-D7AC545DFB02}" destId="{08AC85FB-BAC2-4464-A46B-41C8C7659859}" srcOrd="0" destOrd="0" presId="urn:microsoft.com/office/officeart/2005/8/layout/default"/>
    <dgm:cxn modelId="{667F7120-04A0-4968-965F-27B7C026088F}" srcId="{4239C5D1-D8E8-471B-8015-41E192CCDEB9}" destId="{271E534C-3976-42CD-8191-D7AC545DFB02}" srcOrd="4" destOrd="0" parTransId="{E733CC5A-2E5C-4FAA-8ED3-281D03C1D773}" sibTransId="{699A993B-8D0B-459B-AF25-51F4E5D7DD3B}"/>
    <dgm:cxn modelId="{03F62522-BF4A-4BDE-B874-9D947247AF8C}" srcId="{4239C5D1-D8E8-471B-8015-41E192CCDEB9}" destId="{E0CD705C-BE2E-4A40-8CB8-871E592A72EA}" srcOrd="5" destOrd="0" parTransId="{0102E9CA-999B-4532-8805-9CC781B71862}" sibTransId="{D09A2763-9420-4DFC-BDBD-E41D3A59A1BF}"/>
    <dgm:cxn modelId="{72961627-B535-45B0-89B5-3C4CCE028092}" srcId="{4239C5D1-D8E8-471B-8015-41E192CCDEB9}" destId="{20FC249C-45AD-423A-9597-13695BA35B7C}" srcOrd="3" destOrd="0" parTransId="{D8259EE8-FE09-436A-B4D9-0AFE06D2E064}" sibTransId="{C4ADBE10-FA4E-498B-A34D-92EACB9A91C9}"/>
    <dgm:cxn modelId="{C2E4FD4C-0F6F-4C96-9376-6031E8912C47}" srcId="{4239C5D1-D8E8-471B-8015-41E192CCDEB9}" destId="{34162B63-B040-47A3-943B-7466B99588B9}" srcOrd="2" destOrd="0" parTransId="{8A335DD9-C3B2-420A-87FC-1E924FC19EDC}" sibTransId="{A8DBA229-0867-4CA9-A0D0-7E5CB3625858}"/>
    <dgm:cxn modelId="{44904451-CFD2-4570-971F-3846A0550E98}" type="presOf" srcId="{D564C2AA-0F88-4FA3-9C37-5BA5B09D5A0B}" destId="{8AEC8AC2-9DF1-4EF9-A222-59D3AC078FB9}" srcOrd="0" destOrd="0" presId="urn:microsoft.com/office/officeart/2005/8/layout/default"/>
    <dgm:cxn modelId="{D506F477-27C7-43A2-909E-B762A780AAEB}" type="presOf" srcId="{34162B63-B040-47A3-943B-7466B99588B9}" destId="{39E309CF-790F-421F-B19A-E81785646495}" srcOrd="0" destOrd="0" presId="urn:microsoft.com/office/officeart/2005/8/layout/default"/>
    <dgm:cxn modelId="{D5976779-2DCC-4077-BD97-4B4854A5E5C4}" srcId="{4239C5D1-D8E8-471B-8015-41E192CCDEB9}" destId="{A7FB4DE7-F82A-4A4D-A3D5-C343AE94C852}" srcOrd="0" destOrd="0" parTransId="{322400E4-2E9A-4192-A7AA-8944DF13CCC8}" sibTransId="{B8E551DA-A231-47DA-8436-137EC19D0492}"/>
    <dgm:cxn modelId="{1732647C-A94C-40CE-9ED8-623A393BA2C7}" srcId="{4239C5D1-D8E8-471B-8015-41E192CCDEB9}" destId="{A7B9BC7E-BE69-4EF0-BC09-F17162D17ED2}" srcOrd="6" destOrd="0" parTransId="{128C76C0-6316-4A3C-AE8A-CCAFA958415D}" sibTransId="{313B16F4-091D-4AC1-9A72-0D5D505202E5}"/>
    <dgm:cxn modelId="{42125D80-43FC-422C-998F-7A4C2A7F2437}" type="presOf" srcId="{A7FB4DE7-F82A-4A4D-A3D5-C343AE94C852}" destId="{F44431BB-4E96-4B1B-A1B6-9B8CC5FED7D6}" srcOrd="0" destOrd="0" presId="urn:microsoft.com/office/officeart/2005/8/layout/default"/>
    <dgm:cxn modelId="{DDC92A8A-83AD-415D-B086-44C1FE774DB8}" type="presOf" srcId="{49035385-AFA5-4753-97C9-309B5997474C}" destId="{A762CC33-7537-4315-8741-0D296D35C187}" srcOrd="0" destOrd="0" presId="urn:microsoft.com/office/officeart/2005/8/layout/default"/>
    <dgm:cxn modelId="{7303EB92-7E3F-4039-9C15-7C7E5BA3A912}" srcId="{4239C5D1-D8E8-471B-8015-41E192CCDEB9}" destId="{D564C2AA-0F88-4FA3-9C37-5BA5B09D5A0B}" srcOrd="7" destOrd="0" parTransId="{F8AA3694-A78E-421B-9553-A4FF1E06000E}" sibTransId="{08C044AA-1C1F-4846-B95F-547AFE821B2C}"/>
    <dgm:cxn modelId="{5B48A6A9-4EF4-48BF-8C55-6DA9A8FAF574}" type="presOf" srcId="{A7B9BC7E-BE69-4EF0-BC09-F17162D17ED2}" destId="{B7F3584E-47E7-42A1-A639-8B27FA6960E0}" srcOrd="0" destOrd="0" presId="urn:microsoft.com/office/officeart/2005/8/layout/default"/>
    <dgm:cxn modelId="{CC4158B0-1055-493E-9F4F-E0FDB8AEDED4}" type="presOf" srcId="{20FC249C-45AD-423A-9597-13695BA35B7C}" destId="{7B141DD6-B9D1-4C72-B896-2A89987A31F1}" srcOrd="0" destOrd="0" presId="urn:microsoft.com/office/officeart/2005/8/layout/default"/>
    <dgm:cxn modelId="{113423CF-946F-49D5-9D2F-482A3F0741E7}" srcId="{4239C5D1-D8E8-471B-8015-41E192CCDEB9}" destId="{49035385-AFA5-4753-97C9-309B5997474C}" srcOrd="1" destOrd="0" parTransId="{D68935BC-0177-49BD-9A94-4F086AF7BFCE}" sibTransId="{BE039857-42C2-4E5E-A0AA-72A7B4470EF1}"/>
    <dgm:cxn modelId="{FD52A1EA-6199-42FC-AADA-1501E669434D}" type="presOf" srcId="{E0CD705C-BE2E-4A40-8CB8-871E592A72EA}" destId="{F2DD4D26-D119-47B2-86F7-B21A7E7572D0}" srcOrd="0" destOrd="0" presId="urn:microsoft.com/office/officeart/2005/8/layout/default"/>
    <dgm:cxn modelId="{859AC3B5-0F8D-46B0-B345-347B586DEB7F}" type="presParOf" srcId="{E50E7BE8-EC23-4463-9456-45BED3ED4001}" destId="{F44431BB-4E96-4B1B-A1B6-9B8CC5FED7D6}" srcOrd="0" destOrd="0" presId="urn:microsoft.com/office/officeart/2005/8/layout/default"/>
    <dgm:cxn modelId="{09926B7E-EE53-413D-B921-5D0510FBA29E}" type="presParOf" srcId="{E50E7BE8-EC23-4463-9456-45BED3ED4001}" destId="{0B1ECDBF-F546-4A51-BC9E-30D7E5D5A5AC}" srcOrd="1" destOrd="0" presId="urn:microsoft.com/office/officeart/2005/8/layout/default"/>
    <dgm:cxn modelId="{9493FA57-4094-4D42-A26B-58AC326B30BF}" type="presParOf" srcId="{E50E7BE8-EC23-4463-9456-45BED3ED4001}" destId="{A762CC33-7537-4315-8741-0D296D35C187}" srcOrd="2" destOrd="0" presId="urn:microsoft.com/office/officeart/2005/8/layout/default"/>
    <dgm:cxn modelId="{19A30346-50AC-4AFA-BBD9-43328705B88C}" type="presParOf" srcId="{E50E7BE8-EC23-4463-9456-45BED3ED4001}" destId="{7936CED5-F3C3-4D03-837F-8C3F4522F840}" srcOrd="3" destOrd="0" presId="urn:microsoft.com/office/officeart/2005/8/layout/default"/>
    <dgm:cxn modelId="{66C287C8-261A-4C51-8CE6-9F356DCE7D84}" type="presParOf" srcId="{E50E7BE8-EC23-4463-9456-45BED3ED4001}" destId="{39E309CF-790F-421F-B19A-E81785646495}" srcOrd="4" destOrd="0" presId="urn:microsoft.com/office/officeart/2005/8/layout/default"/>
    <dgm:cxn modelId="{00835536-0EF1-4FE5-9151-5A8C9099443E}" type="presParOf" srcId="{E50E7BE8-EC23-4463-9456-45BED3ED4001}" destId="{0CE2ACC3-9DE2-4CF8-BFAC-B23091DFFC8D}" srcOrd="5" destOrd="0" presId="urn:microsoft.com/office/officeart/2005/8/layout/default"/>
    <dgm:cxn modelId="{6A0B9FFF-E7BD-4695-A08C-7E0A9B887A04}" type="presParOf" srcId="{E50E7BE8-EC23-4463-9456-45BED3ED4001}" destId="{7B141DD6-B9D1-4C72-B896-2A89987A31F1}" srcOrd="6" destOrd="0" presId="urn:microsoft.com/office/officeart/2005/8/layout/default"/>
    <dgm:cxn modelId="{EECD1A7E-F31E-4037-BCAB-9496B77F1996}" type="presParOf" srcId="{E50E7BE8-EC23-4463-9456-45BED3ED4001}" destId="{7A6E15A0-EC5C-4CE0-82D0-032884143D11}" srcOrd="7" destOrd="0" presId="urn:microsoft.com/office/officeart/2005/8/layout/default"/>
    <dgm:cxn modelId="{BD10F2B3-407D-49F3-8469-5FC39BE2E822}" type="presParOf" srcId="{E50E7BE8-EC23-4463-9456-45BED3ED4001}" destId="{08AC85FB-BAC2-4464-A46B-41C8C7659859}" srcOrd="8" destOrd="0" presId="urn:microsoft.com/office/officeart/2005/8/layout/default"/>
    <dgm:cxn modelId="{1D9F9651-EEC7-4817-A7E4-436A1F871AC8}" type="presParOf" srcId="{E50E7BE8-EC23-4463-9456-45BED3ED4001}" destId="{43D40145-47B1-485C-BB1C-FBADBC2A5A4E}" srcOrd="9" destOrd="0" presId="urn:microsoft.com/office/officeart/2005/8/layout/default"/>
    <dgm:cxn modelId="{30925748-E59C-4922-A653-95A26F577847}" type="presParOf" srcId="{E50E7BE8-EC23-4463-9456-45BED3ED4001}" destId="{F2DD4D26-D119-47B2-86F7-B21A7E7572D0}" srcOrd="10" destOrd="0" presId="urn:microsoft.com/office/officeart/2005/8/layout/default"/>
    <dgm:cxn modelId="{0ACB2AE4-FFEA-4DD5-8539-CB61FB28EF4A}" type="presParOf" srcId="{E50E7BE8-EC23-4463-9456-45BED3ED4001}" destId="{1EFEBEB7-5EAD-4C29-9871-E837CC78B149}" srcOrd="11" destOrd="0" presId="urn:microsoft.com/office/officeart/2005/8/layout/default"/>
    <dgm:cxn modelId="{89159683-11AB-45DC-A3D8-B69FD0E8A8CE}" type="presParOf" srcId="{E50E7BE8-EC23-4463-9456-45BED3ED4001}" destId="{B7F3584E-47E7-42A1-A639-8B27FA6960E0}" srcOrd="12" destOrd="0" presId="urn:microsoft.com/office/officeart/2005/8/layout/default"/>
    <dgm:cxn modelId="{DCAEC098-4ED6-4571-ADB9-DAC3D69D219B}" type="presParOf" srcId="{E50E7BE8-EC23-4463-9456-45BED3ED4001}" destId="{395CF49F-D480-4197-A6E2-C327D2869C62}" srcOrd="13" destOrd="0" presId="urn:microsoft.com/office/officeart/2005/8/layout/default"/>
    <dgm:cxn modelId="{8F2725A3-F9F0-44DF-B962-9454C81A2E60}" type="presParOf" srcId="{E50E7BE8-EC23-4463-9456-45BED3ED4001}" destId="{8AEC8AC2-9DF1-4EF9-A222-59D3AC078FB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545EC-6827-4721-9492-B39D65DEAA93}">
      <dsp:nvSpPr>
        <dsp:cNvPr id="0" name=""/>
        <dsp:cNvSpPr/>
      </dsp:nvSpPr>
      <dsp:spPr>
        <a:xfrm>
          <a:off x="0" y="3553"/>
          <a:ext cx="11125816" cy="756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96146-2AE7-481B-8EAD-AAA82A74C029}">
      <dsp:nvSpPr>
        <dsp:cNvPr id="0" name=""/>
        <dsp:cNvSpPr/>
      </dsp:nvSpPr>
      <dsp:spPr>
        <a:xfrm>
          <a:off x="228944" y="173842"/>
          <a:ext cx="416263" cy="4162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A0198-7E83-45C2-8C6B-D85095DE1DAB}">
      <dsp:nvSpPr>
        <dsp:cNvPr id="0" name=""/>
        <dsp:cNvSpPr/>
      </dsp:nvSpPr>
      <dsp:spPr>
        <a:xfrm>
          <a:off x="874153" y="3553"/>
          <a:ext cx="10251662" cy="756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9" tIns="80099" rIns="80099" bIns="8009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Ongoing ‘pilot’ ships must register to participate</a:t>
          </a:r>
        </a:p>
      </dsp:txBody>
      <dsp:txXfrm>
        <a:off x="874153" y="3553"/>
        <a:ext cx="10251662" cy="756842"/>
      </dsp:txXfrm>
    </dsp:sp>
    <dsp:sp modelId="{D500CF11-184A-43C0-BC2E-FD312CFC47A9}">
      <dsp:nvSpPr>
        <dsp:cNvPr id="0" name=""/>
        <dsp:cNvSpPr/>
      </dsp:nvSpPr>
      <dsp:spPr>
        <a:xfrm>
          <a:off x="0" y="949606"/>
          <a:ext cx="11125816" cy="756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F0AB6-A3E3-40E1-9F78-6DD0A5C7340F}">
      <dsp:nvSpPr>
        <dsp:cNvPr id="0" name=""/>
        <dsp:cNvSpPr/>
      </dsp:nvSpPr>
      <dsp:spPr>
        <a:xfrm>
          <a:off x="228944" y="1119896"/>
          <a:ext cx="416263" cy="4162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CDA74-4036-477D-B73F-CBBE39F57A4B}">
      <dsp:nvSpPr>
        <dsp:cNvPr id="0" name=""/>
        <dsp:cNvSpPr/>
      </dsp:nvSpPr>
      <dsp:spPr>
        <a:xfrm>
          <a:off x="874153" y="949606"/>
          <a:ext cx="10251662" cy="756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9" tIns="80099" rIns="80099" bIns="8009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DAFF national policy development </a:t>
          </a:r>
        </a:p>
      </dsp:txBody>
      <dsp:txXfrm>
        <a:off x="874153" y="949606"/>
        <a:ext cx="10251662" cy="756842"/>
      </dsp:txXfrm>
    </dsp:sp>
    <dsp:sp modelId="{8C532E36-167F-4116-ABA9-71BCE53E648F}">
      <dsp:nvSpPr>
        <dsp:cNvPr id="0" name=""/>
        <dsp:cNvSpPr/>
      </dsp:nvSpPr>
      <dsp:spPr>
        <a:xfrm>
          <a:off x="0" y="1895660"/>
          <a:ext cx="11125816" cy="756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E277B-DC3B-4AA3-8208-341613A37315}">
      <dsp:nvSpPr>
        <dsp:cNvPr id="0" name=""/>
        <dsp:cNvSpPr/>
      </dsp:nvSpPr>
      <dsp:spPr>
        <a:xfrm>
          <a:off x="228944" y="2065949"/>
          <a:ext cx="416263" cy="4162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54A34-B937-45F8-B998-3E41CBA25C54}">
      <dsp:nvSpPr>
        <dsp:cNvPr id="0" name=""/>
        <dsp:cNvSpPr/>
      </dsp:nvSpPr>
      <dsp:spPr>
        <a:xfrm>
          <a:off x="874153" y="1895660"/>
          <a:ext cx="10251662" cy="756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9" tIns="80099" rIns="80099" bIns="8009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Recycling inspections only guaranteed at First Point of Entry </a:t>
          </a:r>
        </a:p>
      </dsp:txBody>
      <dsp:txXfrm>
        <a:off x="874153" y="1895660"/>
        <a:ext cx="10251662" cy="756842"/>
      </dsp:txXfrm>
    </dsp:sp>
    <dsp:sp modelId="{AD617604-786E-4DB1-8F27-7EB044AAA4D9}">
      <dsp:nvSpPr>
        <dsp:cNvPr id="0" name=""/>
        <dsp:cNvSpPr/>
      </dsp:nvSpPr>
      <dsp:spPr>
        <a:xfrm>
          <a:off x="0" y="2841713"/>
          <a:ext cx="11125816" cy="756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98215-8CBD-46E9-BBEC-B0F7B6FE95B9}">
      <dsp:nvSpPr>
        <dsp:cNvPr id="0" name=""/>
        <dsp:cNvSpPr/>
      </dsp:nvSpPr>
      <dsp:spPr>
        <a:xfrm>
          <a:off x="228944" y="3012003"/>
          <a:ext cx="416263" cy="4162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7A7FF-8162-4A51-9E16-0BA0CF4FA61E}">
      <dsp:nvSpPr>
        <dsp:cNvPr id="0" name=""/>
        <dsp:cNvSpPr/>
      </dsp:nvSpPr>
      <dsp:spPr>
        <a:xfrm>
          <a:off x="874153" y="2841713"/>
          <a:ext cx="10251662" cy="756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9" tIns="80099" rIns="80099" bIns="8009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Limited to ‘aluminium, plastic beverage containers, hard plastic containers, glass bottles and jars, tin and steel cans, clean cardboard and paper’</a:t>
          </a:r>
        </a:p>
      </dsp:txBody>
      <dsp:txXfrm>
        <a:off x="874153" y="2841713"/>
        <a:ext cx="10251662" cy="756842"/>
      </dsp:txXfrm>
    </dsp:sp>
    <dsp:sp modelId="{93BB6AEE-869E-412C-897A-751FDDE2EE13}">
      <dsp:nvSpPr>
        <dsp:cNvPr id="0" name=""/>
        <dsp:cNvSpPr/>
      </dsp:nvSpPr>
      <dsp:spPr>
        <a:xfrm>
          <a:off x="0" y="3787766"/>
          <a:ext cx="11125816" cy="756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FCA4B-E4F3-42AA-BF39-0B249F18B935}">
      <dsp:nvSpPr>
        <dsp:cNvPr id="0" name=""/>
        <dsp:cNvSpPr/>
      </dsp:nvSpPr>
      <dsp:spPr>
        <a:xfrm>
          <a:off x="228944" y="3958056"/>
          <a:ext cx="416263" cy="41626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90CCB-E14D-45ED-BBBF-348D6CD69ACC}">
      <dsp:nvSpPr>
        <dsp:cNvPr id="0" name=""/>
        <dsp:cNvSpPr/>
      </dsp:nvSpPr>
      <dsp:spPr>
        <a:xfrm>
          <a:off x="874153" y="3787766"/>
          <a:ext cx="10251662" cy="756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99" tIns="80099" rIns="80099" bIns="8009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Inconsistencies around how operational (non kitchen) recyclables managed such as pallets, scrap metal, redundant equipment, and e-waste</a:t>
          </a:r>
        </a:p>
      </dsp:txBody>
      <dsp:txXfrm>
        <a:off x="874153" y="3787766"/>
        <a:ext cx="10251662" cy="756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431BB-4E96-4B1B-A1B6-9B8CC5FED7D6}">
      <dsp:nvSpPr>
        <dsp:cNvPr id="0" name=""/>
        <dsp:cNvSpPr/>
      </dsp:nvSpPr>
      <dsp:spPr>
        <a:xfrm>
          <a:off x="3259" y="593257"/>
          <a:ext cx="2585883" cy="1551529"/>
        </a:xfrm>
        <a:prstGeom prst="rect">
          <a:avLst/>
        </a:prstGeom>
        <a:gradFill rotWithShape="0">
          <a:gsLst>
            <a:gs pos="0">
              <a:srgbClr val="013B6C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/>
            <a:t>Recycling of ship generated waste</a:t>
          </a:r>
          <a:endParaRPr lang="en-US" sz="2300" kern="1200" dirty="0"/>
        </a:p>
      </dsp:txBody>
      <dsp:txXfrm>
        <a:off x="3259" y="593257"/>
        <a:ext cx="2585883" cy="1551529"/>
      </dsp:txXfrm>
    </dsp:sp>
    <dsp:sp modelId="{A762CC33-7537-4315-8741-0D296D35C187}">
      <dsp:nvSpPr>
        <dsp:cNvPr id="0" name=""/>
        <dsp:cNvSpPr/>
      </dsp:nvSpPr>
      <dsp:spPr>
        <a:xfrm>
          <a:off x="2847730" y="593257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/>
            <a:t>Waste Prevention</a:t>
          </a:r>
          <a:endParaRPr lang="en-US" sz="2300" kern="1200" dirty="0"/>
        </a:p>
      </dsp:txBody>
      <dsp:txXfrm>
        <a:off x="2847730" y="593257"/>
        <a:ext cx="2585883" cy="1551529"/>
      </dsp:txXfrm>
    </dsp:sp>
    <dsp:sp modelId="{39E309CF-790F-421F-B19A-E81785646495}">
      <dsp:nvSpPr>
        <dsp:cNvPr id="0" name=""/>
        <dsp:cNvSpPr/>
      </dsp:nvSpPr>
      <dsp:spPr>
        <a:xfrm>
          <a:off x="5692202" y="593257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Waste-to-Energy</a:t>
          </a:r>
          <a:endParaRPr lang="en-US" sz="2300" kern="1200"/>
        </a:p>
      </dsp:txBody>
      <dsp:txXfrm>
        <a:off x="5692202" y="593257"/>
        <a:ext cx="2585883" cy="1551529"/>
      </dsp:txXfrm>
    </dsp:sp>
    <dsp:sp modelId="{7B141DD6-B9D1-4C72-B896-2A89987A31F1}">
      <dsp:nvSpPr>
        <dsp:cNvPr id="0" name=""/>
        <dsp:cNvSpPr/>
      </dsp:nvSpPr>
      <dsp:spPr>
        <a:xfrm>
          <a:off x="8536673" y="593257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Cost recovery systems</a:t>
          </a:r>
          <a:endParaRPr lang="en-US" sz="2300" kern="1200"/>
        </a:p>
      </dsp:txBody>
      <dsp:txXfrm>
        <a:off x="8536673" y="593257"/>
        <a:ext cx="2585883" cy="1551529"/>
      </dsp:txXfrm>
    </dsp:sp>
    <dsp:sp modelId="{08AC85FB-BAC2-4464-A46B-41C8C7659859}">
      <dsp:nvSpPr>
        <dsp:cNvPr id="0" name=""/>
        <dsp:cNvSpPr/>
      </dsp:nvSpPr>
      <dsp:spPr>
        <a:xfrm>
          <a:off x="3259" y="2403375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/>
            <a:t>Port Waste Management Plans for ship generated waste</a:t>
          </a:r>
          <a:endParaRPr lang="en-US" sz="2300" kern="1200" dirty="0"/>
        </a:p>
      </dsp:txBody>
      <dsp:txXfrm>
        <a:off x="3259" y="2403375"/>
        <a:ext cx="2585883" cy="1551529"/>
      </dsp:txXfrm>
    </dsp:sp>
    <dsp:sp modelId="{F2DD4D26-D119-47B2-86F7-B21A7E7572D0}">
      <dsp:nvSpPr>
        <dsp:cNvPr id="0" name=""/>
        <dsp:cNvSpPr/>
      </dsp:nvSpPr>
      <dsp:spPr>
        <a:xfrm>
          <a:off x="2847730" y="2403375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/>
            <a:t>Global Integrated Shipping Information System (GISIS)</a:t>
          </a:r>
          <a:endParaRPr lang="en-US" sz="2300" kern="1200" dirty="0"/>
        </a:p>
      </dsp:txBody>
      <dsp:txXfrm>
        <a:off x="2847730" y="2403375"/>
        <a:ext cx="2585883" cy="1551529"/>
      </dsp:txXfrm>
    </dsp:sp>
    <dsp:sp modelId="{B7F3584E-47E7-42A1-A639-8B27FA6960E0}">
      <dsp:nvSpPr>
        <dsp:cNvPr id="0" name=""/>
        <dsp:cNvSpPr/>
      </dsp:nvSpPr>
      <dsp:spPr>
        <a:xfrm>
          <a:off x="5692202" y="2403375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Data collection</a:t>
          </a:r>
          <a:endParaRPr lang="en-US" sz="2300" kern="1200"/>
        </a:p>
      </dsp:txBody>
      <dsp:txXfrm>
        <a:off x="5692202" y="2403375"/>
        <a:ext cx="2585883" cy="1551529"/>
      </dsp:txXfrm>
    </dsp:sp>
    <dsp:sp modelId="{8AEC8AC2-9DF1-4EF9-A222-59D3AC078FB9}">
      <dsp:nvSpPr>
        <dsp:cNvPr id="0" name=""/>
        <dsp:cNvSpPr/>
      </dsp:nvSpPr>
      <dsp:spPr>
        <a:xfrm>
          <a:off x="8536673" y="2403375"/>
          <a:ext cx="2585883" cy="1551529"/>
        </a:xfrm>
        <a:prstGeom prst="rect">
          <a:avLst/>
        </a:prstGeom>
        <a:gradFill rotWithShape="0">
          <a:gsLst>
            <a:gs pos="0">
              <a:srgbClr val="004684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Research</a:t>
          </a:r>
          <a:endParaRPr lang="en-US" sz="2300" kern="1200"/>
        </a:p>
      </dsp:txBody>
      <dsp:txXfrm>
        <a:off x="8536673" y="2403375"/>
        <a:ext cx="2585883" cy="1551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3D1E0-A96E-4C81-B4A2-251DC6BB0FC5}" type="datetimeFigureOut">
              <a:rPr lang="en-AU" smtClean="0"/>
              <a:t>1/09/2025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B8823-7158-4E27-A95D-AEA9BA5E37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542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6461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261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0985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765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53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742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8069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494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99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20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37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34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B8823-7158-4E27-A95D-AEA9BA5E37B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655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7312733-1CB9-0D4D-BF5A-2FBD1CBD0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35750" y="1"/>
            <a:ext cx="5556250" cy="6857999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C3DE80-95AD-E944-A563-5613E2419CEB}"/>
              </a:ext>
            </a:extLst>
          </p:cNvPr>
          <p:cNvSpPr/>
          <p:nvPr userDrawn="1"/>
        </p:nvSpPr>
        <p:spPr>
          <a:xfrm>
            <a:off x="0" y="1808165"/>
            <a:ext cx="6635750" cy="45005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932960"/>
            <a:ext cx="5503862" cy="1526306"/>
          </a:xfrm>
        </p:spPr>
        <p:txBody>
          <a:bodyPr lIns="0" tIns="0" rIns="0" bIns="0">
            <a:noAutofit/>
          </a:bodyPr>
          <a:lstStyle>
            <a:lvl1pPr marL="0" indent="0">
              <a:defRPr sz="3800" b="1" i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47E13-3948-4448-8AAE-E2D9C7EAC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549273"/>
            <a:ext cx="2422652" cy="6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AA68E-5079-DB47-A66C-229C1C1F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431059"/>
            <a:ext cx="5549900" cy="15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DEDB6A-94B0-D84C-8F37-89D5F8E29F32}"/>
              </a:ext>
            </a:extLst>
          </p:cNvPr>
          <p:cNvSpPr txBox="1"/>
          <p:nvPr userDrawn="1"/>
        </p:nvSpPr>
        <p:spPr>
          <a:xfrm>
            <a:off x="515938" y="5834634"/>
            <a:ext cx="44380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Connecting Western Australia to the world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5B705B-A6A3-41B8-924C-5B4840A22F0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15938" y="4581128"/>
            <a:ext cx="5503862" cy="67667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26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pos="73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7312733-1CB9-0D4D-BF5A-2FBD1CBD0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857999"/>
          </a:xfrm>
        </p:spPr>
        <p:txBody>
          <a:bodyPr/>
          <a:lstStyle>
            <a:lvl1pPr marL="0" indent="0">
              <a:buNone/>
              <a:defRPr sz="3200" b="0" i="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1089025"/>
            <a:ext cx="5275037" cy="4679950"/>
          </a:xfrm>
        </p:spPr>
        <p:txBody>
          <a:bodyPr lIns="0" tIns="0" rIns="0" bIns="0">
            <a:noAutofit/>
          </a:bodyPr>
          <a:lstStyle>
            <a:lvl1pPr>
              <a:defRPr sz="38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3634" userDrawn="1">
          <p15:clr>
            <a:srgbClr val="FBAE40"/>
          </p15:clr>
        </p15:guide>
        <p15:guide id="7" pos="7333" userDrawn="1">
          <p15:clr>
            <a:srgbClr val="FBAE40"/>
          </p15:clr>
        </p15:guide>
        <p15:guide id="8" orient="horz" pos="686" userDrawn="1">
          <p15:clr>
            <a:srgbClr val="FBAE40"/>
          </p15:clr>
        </p15:guide>
        <p15:guide id="9" pos="350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A01951-E9DE-1B4F-9131-4F8AE820F0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646862" y="1089025"/>
            <a:ext cx="5005388" cy="467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500" b="0" i="0">
                <a:latin typeface="Avenir Next" panose="020B0503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slide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22E7FF-166C-B745-AAEA-A7E55302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1" y="1089025"/>
            <a:ext cx="5563069" cy="4679950"/>
          </a:xfrm>
        </p:spPr>
        <p:txBody>
          <a:bodyPr lIns="0" tIns="0" rIns="0" bIns="0">
            <a:noAutofit/>
          </a:bodyPr>
          <a:lstStyle>
            <a:lvl1pPr>
              <a:defRPr sz="38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0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91FF86-9E8F-F047-A40F-DE197D48BE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2" y="1620000"/>
            <a:ext cx="8785498" cy="2615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Avenir Next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slide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CC975F9-B9EA-C743-86B0-E7A63A64F73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72485" y="4797152"/>
            <a:ext cx="4032970" cy="1224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sz="2500" b="1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Insert Quote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57A41-E54E-714E-B426-E6D4A17368CB}"/>
              </a:ext>
            </a:extLst>
          </p:cNvPr>
          <p:cNvSpPr txBox="1"/>
          <p:nvPr userDrawn="1"/>
        </p:nvSpPr>
        <p:spPr>
          <a:xfrm>
            <a:off x="6885536" y="4235604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7B8B1-7B5B-5D4E-882E-856487C72E75}"/>
              </a:ext>
            </a:extLst>
          </p:cNvPr>
          <p:cNvSpPr txBox="1"/>
          <p:nvPr userDrawn="1"/>
        </p:nvSpPr>
        <p:spPr>
          <a:xfrm rot="10800000">
            <a:off x="11064552" y="4739065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9730921-8D87-4E12-AE60-61661C08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2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18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35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6D6D5D-5877-4B26-996E-C2EAD49D711B}"/>
              </a:ext>
            </a:extLst>
          </p:cNvPr>
          <p:cNvSpPr/>
          <p:nvPr userDrawn="1"/>
        </p:nvSpPr>
        <p:spPr>
          <a:xfrm>
            <a:off x="0" y="5087064"/>
            <a:ext cx="5303912" cy="15696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91FF86-9E8F-F047-A40F-DE197D48BE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11624" y="1620000"/>
            <a:ext cx="8929514" cy="303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slide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CC975F9-B9EA-C743-86B0-E7A63A64F73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75741" y="5257407"/>
            <a:ext cx="3564075" cy="1224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Insert Quote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57A41-E54E-714E-B426-E6D4A17368CB}"/>
              </a:ext>
            </a:extLst>
          </p:cNvPr>
          <p:cNvSpPr txBox="1"/>
          <p:nvPr userDrawn="1"/>
        </p:nvSpPr>
        <p:spPr>
          <a:xfrm>
            <a:off x="188792" y="4817889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7B8B1-7B5B-5D4E-882E-856487C72E75}"/>
              </a:ext>
            </a:extLst>
          </p:cNvPr>
          <p:cNvSpPr txBox="1"/>
          <p:nvPr userDrawn="1"/>
        </p:nvSpPr>
        <p:spPr>
          <a:xfrm rot="10800000">
            <a:off x="4367808" y="5321350"/>
            <a:ext cx="689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837A0B-A225-6246-9F18-70E94ABB4A1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532929" y="1620000"/>
            <a:ext cx="1962669" cy="303313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772B735-7D22-4064-B00C-551F2B75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6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18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35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35004A-BB6D-7347-A96F-02C6C20A4F25}"/>
              </a:ext>
            </a:extLst>
          </p:cNvPr>
          <p:cNvSpPr/>
          <p:nvPr userDrawn="1"/>
        </p:nvSpPr>
        <p:spPr>
          <a:xfrm>
            <a:off x="-96688" y="1916832"/>
            <a:ext cx="12457384" cy="39604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91FF86-9E8F-F047-A40F-DE197D48BE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2" y="1988840"/>
            <a:ext cx="3312890" cy="378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D22DE91-DADB-B54A-ABA1-AC4ACF8974E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30589" y="1988840"/>
            <a:ext cx="3312890" cy="378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DAA984-8AB3-084E-95AA-6FC3AC465B8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13192" y="1988840"/>
            <a:ext cx="3312890" cy="378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41E8794-CC8A-410B-8231-5D6935F56ABA}"/>
              </a:ext>
            </a:extLst>
          </p:cNvPr>
          <p:cNvSpPr txBox="1">
            <a:spLocks/>
          </p:cNvSpPr>
          <p:nvPr userDrawn="1"/>
        </p:nvSpPr>
        <p:spPr>
          <a:xfrm>
            <a:off x="514800" y="365125"/>
            <a:ext cx="11125816" cy="97564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1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18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35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589" y="1089025"/>
            <a:ext cx="7210549" cy="755799"/>
          </a:xfrm>
        </p:spPr>
        <p:txBody>
          <a:bodyPr lIns="0" tIns="0" rIns="0" bIns="0" anchor="t"/>
          <a:lstStyle>
            <a:lvl1pPr>
              <a:defRPr sz="38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91FF86-9E8F-F047-A40F-DE197D48BE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51584" y="3645024"/>
            <a:ext cx="1872730" cy="2123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D22DE91-DADB-B54A-ABA1-AC4ACF8974E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30588" y="1988840"/>
            <a:ext cx="7210549" cy="378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2C546E6-DB94-D44A-B205-CDEC398C542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72580" y="3645024"/>
            <a:ext cx="1872730" cy="2123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726A8CA-50D3-3249-9D63-FD8C3DBA706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0707" y="1089025"/>
            <a:ext cx="3933607" cy="2298973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12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18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35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7312733-1CB9-0D4D-BF5A-2FBD1CBD0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00600" y="549276"/>
            <a:ext cx="6840538" cy="5759450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79194-6B03-1048-8C5A-3318C04278AE}"/>
              </a:ext>
            </a:extLst>
          </p:cNvPr>
          <p:cNvSpPr/>
          <p:nvPr userDrawn="1"/>
        </p:nvSpPr>
        <p:spPr>
          <a:xfrm>
            <a:off x="0" y="549275"/>
            <a:ext cx="4259263" cy="575945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2" y="1089025"/>
            <a:ext cx="3186582" cy="4679950"/>
          </a:xfrm>
        </p:spPr>
        <p:txBody>
          <a:bodyPr lIns="0" tIns="0" rIns="0" bIns="0" anchor="t"/>
          <a:lstStyle>
            <a:lvl1pPr>
              <a:defRPr sz="3800" b="0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4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3024" userDrawn="1">
          <p15:clr>
            <a:srgbClr val="FBAE40"/>
          </p15:clr>
        </p15:guide>
        <p15:guide id="5" pos="2683" userDrawn="1">
          <p15:clr>
            <a:srgbClr val="FBAE40"/>
          </p15:clr>
        </p15:guide>
        <p15:guide id="6" orient="horz" pos="3634" userDrawn="1">
          <p15:clr>
            <a:srgbClr val="FBAE40"/>
          </p15:clr>
        </p15:guide>
        <p15:guide id="7" pos="7333" userDrawn="1">
          <p15:clr>
            <a:srgbClr val="FBAE40"/>
          </p15:clr>
        </p15:guide>
        <p15:guide id="8" orient="horz" pos="686" userDrawn="1">
          <p15:clr>
            <a:srgbClr val="FBAE40"/>
          </p15:clr>
        </p15:guide>
        <p15:guide id="9" pos="2343" userDrawn="1">
          <p15:clr>
            <a:srgbClr val="FBAE40"/>
          </p15:clr>
        </p15:guide>
        <p15:guide id="10" pos="4679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53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7312733-1CB9-0D4D-BF5A-2FBD1CBD0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27912" y="0"/>
            <a:ext cx="4764088" cy="6858000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79194-6B03-1048-8C5A-3318C04278AE}"/>
              </a:ext>
            </a:extLst>
          </p:cNvPr>
          <p:cNvSpPr/>
          <p:nvPr userDrawn="1"/>
        </p:nvSpPr>
        <p:spPr>
          <a:xfrm>
            <a:off x="0" y="549275"/>
            <a:ext cx="7967663" cy="575945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2" y="1089025"/>
            <a:ext cx="3186582" cy="4679950"/>
          </a:xfrm>
        </p:spPr>
        <p:txBody>
          <a:bodyPr lIns="0" tIns="0" rIns="0" bIns="0" anchor="t"/>
          <a:lstStyle>
            <a:lvl1pPr>
              <a:defRPr sz="3800" b="0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3024" userDrawn="1">
          <p15:clr>
            <a:srgbClr val="FBAE40"/>
          </p15:clr>
        </p15:guide>
        <p15:guide id="5" pos="2683" userDrawn="1">
          <p15:clr>
            <a:srgbClr val="FBAE40"/>
          </p15:clr>
        </p15:guide>
        <p15:guide id="6" orient="horz" pos="3634" userDrawn="1">
          <p15:clr>
            <a:srgbClr val="FBAE40"/>
          </p15:clr>
        </p15:guide>
        <p15:guide id="7" pos="7333" userDrawn="1">
          <p15:clr>
            <a:srgbClr val="FBAE40"/>
          </p15:clr>
        </p15:guide>
        <p15:guide id="8" orient="horz" pos="686" userDrawn="1">
          <p15:clr>
            <a:srgbClr val="FBAE40"/>
          </p15:clr>
        </p15:guide>
        <p15:guide id="9" pos="2343" userDrawn="1">
          <p15:clr>
            <a:srgbClr val="FBAE40"/>
          </p15:clr>
        </p15:guide>
        <p15:guide id="10" pos="4679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53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7312733-1CB9-0D4D-BF5A-2FBD1CBD0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F79194-6B03-1048-8C5A-3318C04278AE}"/>
              </a:ext>
            </a:extLst>
          </p:cNvPr>
          <p:cNvSpPr/>
          <p:nvPr userDrawn="1"/>
        </p:nvSpPr>
        <p:spPr>
          <a:xfrm>
            <a:off x="0" y="1988840"/>
            <a:ext cx="7967663" cy="29523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931" y="2276871"/>
            <a:ext cx="6908733" cy="2483991"/>
          </a:xfrm>
        </p:spPr>
        <p:txBody>
          <a:bodyPr lIns="0" tIns="0" rIns="0" bIns="0" anchor="t"/>
          <a:lstStyle>
            <a:lvl1pPr>
              <a:defRPr sz="36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BREAK PAGE</a:t>
            </a:r>
            <a:br>
              <a:rPr lang="en-GB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13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3024">
          <p15:clr>
            <a:srgbClr val="FBAE40"/>
          </p15:clr>
        </p15:guide>
        <p15:guide id="5" pos="2683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2343">
          <p15:clr>
            <a:srgbClr val="FBAE40"/>
          </p15:clr>
        </p15:guide>
        <p15:guide id="10" pos="4679">
          <p15:clr>
            <a:srgbClr val="FBAE40"/>
          </p15:clr>
        </p15:guide>
        <p15:guide id="11" pos="5019">
          <p15:clr>
            <a:srgbClr val="FBAE40"/>
          </p15:clr>
        </p15:guide>
        <p15:guide id="12" pos="53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lo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C3DE80-95AD-E944-A563-5613E2419CEB}"/>
              </a:ext>
            </a:extLst>
          </p:cNvPr>
          <p:cNvSpPr/>
          <p:nvPr userDrawn="1"/>
        </p:nvSpPr>
        <p:spPr>
          <a:xfrm>
            <a:off x="0" y="1808163"/>
            <a:ext cx="12192000" cy="45005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2932960"/>
            <a:ext cx="11160125" cy="1526306"/>
          </a:xfrm>
        </p:spPr>
        <p:txBody>
          <a:bodyPr lIns="0" tIns="0" rIns="0" bIns="0" anchor="t"/>
          <a:lstStyle>
            <a:lvl1pPr>
              <a:defRPr sz="38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EDB6A-94B0-D84C-8F37-89D5F8E29F32}"/>
              </a:ext>
            </a:extLst>
          </p:cNvPr>
          <p:cNvSpPr txBox="1"/>
          <p:nvPr userDrawn="1"/>
        </p:nvSpPr>
        <p:spPr>
          <a:xfrm>
            <a:off x="539750" y="5834634"/>
            <a:ext cx="44380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Connecting Western Australia to the world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033367-B733-224B-B550-D866138E0E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549273"/>
            <a:ext cx="2422652" cy="6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DC62B8-E837-7946-A30D-1133B82B5F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418359"/>
            <a:ext cx="111125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5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pos="7355" userDrawn="1">
          <p15:clr>
            <a:srgbClr val="FBAE40"/>
          </p15:clr>
        </p15:guide>
        <p15:guide id="8" pos="701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C3DE80-95AD-E944-A563-5613E2419CEB}"/>
              </a:ext>
            </a:extLst>
          </p:cNvPr>
          <p:cNvSpPr/>
          <p:nvPr userDrawn="1"/>
        </p:nvSpPr>
        <p:spPr>
          <a:xfrm>
            <a:off x="0" y="1808165"/>
            <a:ext cx="6635750" cy="45005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932960"/>
            <a:ext cx="5503862" cy="1526306"/>
          </a:xfrm>
        </p:spPr>
        <p:txBody>
          <a:bodyPr lIns="0" tIns="0" rIns="0" bIns="0">
            <a:noAutofit/>
          </a:bodyPr>
          <a:lstStyle>
            <a:lvl1pPr marL="0" indent="0">
              <a:defRPr sz="3800" b="1" i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47E13-3948-4448-8AAE-E2D9C7EAC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549273"/>
            <a:ext cx="2422652" cy="6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AA68E-5079-DB47-A66C-229C1C1F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431059"/>
            <a:ext cx="5549900" cy="15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DEDB6A-94B0-D84C-8F37-89D5F8E29F32}"/>
              </a:ext>
            </a:extLst>
          </p:cNvPr>
          <p:cNvSpPr txBox="1"/>
          <p:nvPr userDrawn="1"/>
        </p:nvSpPr>
        <p:spPr>
          <a:xfrm>
            <a:off x="515938" y="5834634"/>
            <a:ext cx="44380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Connecting Western Australia to the world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95D55-EDD4-4C2C-96C6-1DFBB5B31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5750" y="0"/>
            <a:ext cx="5585166" cy="6878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191BAF5-A425-405E-818A-64AEC6CF96C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15938" y="4581128"/>
            <a:ext cx="5503862" cy="67667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263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pos="735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C3DE80-95AD-E944-A563-5613E2419CEB}"/>
              </a:ext>
            </a:extLst>
          </p:cNvPr>
          <p:cNvSpPr/>
          <p:nvPr userDrawn="1"/>
        </p:nvSpPr>
        <p:spPr>
          <a:xfrm>
            <a:off x="0" y="1808165"/>
            <a:ext cx="6635750" cy="45005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932960"/>
            <a:ext cx="5503862" cy="1526306"/>
          </a:xfrm>
        </p:spPr>
        <p:txBody>
          <a:bodyPr lIns="0" tIns="0" rIns="0" bIns="0">
            <a:noAutofit/>
          </a:bodyPr>
          <a:lstStyle>
            <a:lvl1pPr marL="0" indent="0">
              <a:defRPr sz="3800" b="1" i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47E13-3948-4448-8AAE-E2D9C7EAC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549273"/>
            <a:ext cx="2422652" cy="6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AA68E-5079-DB47-A66C-229C1C1F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431059"/>
            <a:ext cx="5549900" cy="15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DEDB6A-94B0-D84C-8F37-89D5F8E29F32}"/>
              </a:ext>
            </a:extLst>
          </p:cNvPr>
          <p:cNvSpPr txBox="1"/>
          <p:nvPr userDrawn="1"/>
        </p:nvSpPr>
        <p:spPr>
          <a:xfrm>
            <a:off x="515938" y="5834634"/>
            <a:ext cx="44380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Connecting Western Australia to the world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6CBE8-18A1-4F7A-9356-F40AB157E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0" y="0"/>
            <a:ext cx="558728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ED122CA5-8974-4AA8-992E-851D6C01BA0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15938" y="4581128"/>
            <a:ext cx="5503862" cy="67667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06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pos="73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C3DE80-95AD-E944-A563-5613E2419CEB}"/>
              </a:ext>
            </a:extLst>
          </p:cNvPr>
          <p:cNvSpPr/>
          <p:nvPr userDrawn="1"/>
        </p:nvSpPr>
        <p:spPr>
          <a:xfrm>
            <a:off x="0" y="1808165"/>
            <a:ext cx="6635750" cy="45005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932960"/>
            <a:ext cx="5503862" cy="1526306"/>
          </a:xfrm>
        </p:spPr>
        <p:txBody>
          <a:bodyPr lIns="0" tIns="0" rIns="0" bIns="0">
            <a:noAutofit/>
          </a:bodyPr>
          <a:lstStyle>
            <a:lvl1pPr marL="0" indent="0">
              <a:defRPr sz="3800" b="1" i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47E13-3948-4448-8AAE-E2D9C7EAC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38" y="549273"/>
            <a:ext cx="2422652" cy="6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AA68E-5079-DB47-A66C-229C1C1F9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431059"/>
            <a:ext cx="5549900" cy="15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DEDB6A-94B0-D84C-8F37-89D5F8E29F32}"/>
              </a:ext>
            </a:extLst>
          </p:cNvPr>
          <p:cNvSpPr txBox="1"/>
          <p:nvPr userDrawn="1"/>
        </p:nvSpPr>
        <p:spPr>
          <a:xfrm>
            <a:off x="515938" y="5834634"/>
            <a:ext cx="44380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Connecting Western Australia to the world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85BAB0-62F6-43F3-8D03-EF623D091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0" y="783"/>
            <a:ext cx="5562000" cy="6872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DE9CC892-F9A3-4866-A4A5-0B013E8F04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15938" y="4581128"/>
            <a:ext cx="5503862" cy="67667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60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1139" userDrawn="1">
          <p15:clr>
            <a:srgbClr val="FBAE40"/>
          </p15:clr>
        </p15:guide>
        <p15:guide id="7" pos="735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31" y="1089025"/>
            <a:ext cx="5563069" cy="4679950"/>
          </a:xfrm>
        </p:spPr>
        <p:txBody>
          <a:bodyPr lIns="0" tIns="0" rIns="0" bIns="0">
            <a:noAutofit/>
          </a:bodyPr>
          <a:lstStyle>
            <a:lvl1pPr>
              <a:defRPr sz="38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18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35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EFA2-525C-46C8-B233-0204983E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89247-96AA-4CF6-8094-53D6E29F4C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</a:t>
            </a:r>
            <a:r>
              <a:rPr lang="en-GB"/>
              <a:t>add slide text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C1F48-40CF-4F95-9DE9-CBC34A87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DCEAC-E89A-4A52-B051-C6A706121469}" type="datetimeFigureOut">
              <a:rPr lang="en-AU" smtClean="0"/>
              <a:pPr/>
              <a:t>1/09/2025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C2A92-101C-4CE9-AA55-CA44ADD0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D2C2F-465C-4650-BD12-DFBD7F52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44067-81FA-47A4-98CC-253E9430EC9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19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EFA2-525C-46C8-B233-0204983E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89247-96AA-4CF6-8094-53D6E29F4C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800" y="1620000"/>
            <a:ext cx="5293168" cy="4548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C1F48-40CF-4F95-9DE9-CBC34A87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DCEAC-E89A-4A52-B051-C6A706121469}" type="datetimeFigureOut">
              <a:rPr lang="en-AU" smtClean="0"/>
              <a:pPr/>
              <a:t>1/09/2025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C2A92-101C-4CE9-AA55-CA44ADD0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D2C2F-465C-4650-BD12-DFBD7F52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F44067-81FA-47A4-98CC-253E9430EC97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22B38C-DCCC-438B-93B9-13E3E1B2DA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1125" y="1620000"/>
            <a:ext cx="5293168" cy="4548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312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91FF86-9E8F-F047-A40F-DE197D48BE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2" y="1620000"/>
            <a:ext cx="3312890" cy="425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b="0" i="0"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slide text</a:t>
            </a:r>
          </a:p>
          <a:p>
            <a:pPr lvl="0"/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D22DE91-DADB-B54A-ABA1-AC4ACF8974E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30589" y="1620000"/>
            <a:ext cx="3312890" cy="425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b="0" i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slide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DAA984-8AB3-084E-95AA-6FC3AC465B8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13192" y="1620000"/>
            <a:ext cx="3312890" cy="425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b="0" i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slide text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7A8253-EA5C-4D09-B361-EDA51AF4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74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18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686">
          <p15:clr>
            <a:srgbClr val="FBAE40"/>
          </p15:clr>
        </p15:guide>
        <p15:guide id="9" pos="35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7312733-1CB9-0D4D-BF5A-2FBD1CBD0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807968" cy="6857999"/>
          </a:xfrm>
        </p:spPr>
        <p:txBody>
          <a:bodyPr/>
          <a:lstStyle>
            <a:lvl1pPr marL="0" indent="0">
              <a:buNone/>
              <a:defRPr sz="3200">
                <a:latin typeface="Avenir Next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DC28-0320-B941-957B-6694E473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89025"/>
            <a:ext cx="5545138" cy="4679950"/>
          </a:xfrm>
        </p:spPr>
        <p:txBody>
          <a:bodyPr lIns="0" tIns="0" rIns="0" bIns="0">
            <a:noAutofit/>
          </a:bodyPr>
          <a:lstStyle>
            <a:lvl1pPr algn="ctr">
              <a:defRPr sz="38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3634" userDrawn="1">
          <p15:clr>
            <a:srgbClr val="FBAE40"/>
          </p15:clr>
        </p15:guide>
        <p15:guide id="7" pos="7333" userDrawn="1">
          <p15:clr>
            <a:srgbClr val="FBAE40"/>
          </p15:clr>
        </p15:guide>
        <p15:guide id="8" orient="horz" pos="686" userDrawn="1">
          <p15:clr>
            <a:srgbClr val="FBAE40"/>
          </p15:clr>
        </p15:guide>
        <p15:guide id="9" pos="35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24177-E617-FC4F-892A-E26861B1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AA8F9-5A34-B744-ACD1-3F66BAF38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800" y="1620000"/>
            <a:ext cx="11125816" cy="45481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38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7" r:id="rId2"/>
    <p:sldLayoutId id="2147483679" r:id="rId3"/>
    <p:sldLayoutId id="2147483680" r:id="rId4"/>
    <p:sldLayoutId id="2147483666" r:id="rId5"/>
    <p:sldLayoutId id="2147483675" r:id="rId6"/>
    <p:sldLayoutId id="2147483676" r:id="rId7"/>
    <p:sldLayoutId id="2147483669" r:id="rId8"/>
    <p:sldLayoutId id="2147483660" r:id="rId9"/>
    <p:sldLayoutId id="2147483661" r:id="rId10"/>
    <p:sldLayoutId id="2147483667" r:id="rId11"/>
    <p:sldLayoutId id="2147483668" r:id="rId12"/>
    <p:sldLayoutId id="2147483672" r:id="rId13"/>
    <p:sldLayoutId id="2147483670" r:id="rId14"/>
    <p:sldLayoutId id="2147483671" r:id="rId15"/>
    <p:sldLayoutId id="2147483662" r:id="rId16"/>
    <p:sldLayoutId id="2147483664" r:id="rId17"/>
    <p:sldLayoutId id="2147483673" r:id="rId18"/>
    <p:sldLayoutId id="214748366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 baseline="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400" b="0" i="0" kern="120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b="0" i="0" kern="120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44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b="0" i="0" kern="120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1800000" indent="-360000" algn="l" defTabSz="9144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600" b="0" i="0" kern="120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a.gov.au/news-community/news-and-media-releases/improving-international-shipping-waste-management-australia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hyperlink" Target="https://www.agriculture.gov.au/biosecurity-trade/aircraft-vessels-military/vessels/waste-recycl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hurchilltrust.com.au/fellow/rebecca-james-wa-2023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F375AB-17E3-7E4F-A6ED-6836CBAF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74" y="2245284"/>
            <a:ext cx="5972134" cy="1526306"/>
          </a:xfrm>
        </p:spPr>
        <p:txBody>
          <a:bodyPr/>
          <a:lstStyle/>
          <a:p>
            <a:r>
              <a:rPr lang="en-AU" sz="4000" dirty="0"/>
              <a:t>Anchoring sustainability:</a:t>
            </a:r>
            <a:endParaRPr lang="en-US" sz="40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76BEFD-DB4D-6392-985A-EE1870B8E7A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35360" y="4840084"/>
            <a:ext cx="5503862" cy="676672"/>
          </a:xfrm>
        </p:spPr>
        <p:txBody>
          <a:bodyPr/>
          <a:lstStyle/>
          <a:p>
            <a:r>
              <a:rPr lang="en-AU" sz="1600" dirty="0"/>
              <a:t>Rebecca James</a:t>
            </a:r>
          </a:p>
          <a:p>
            <a:r>
              <a:rPr lang="en-AU" sz="1600" dirty="0"/>
              <a:t>Senior Environmental Advisor – Fremantle Ports</a:t>
            </a:r>
          </a:p>
          <a:p>
            <a:endParaRPr lang="en-AU" sz="16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A47D0C-46F7-C4E2-0842-2A9D66038A6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8" descr="Dawn Princess.JPG">
            <a:extLst>
              <a:ext uri="{FF2B5EF4-FFF2-40B4-BE49-F238E27FC236}">
                <a16:creationId xmlns:a16="http://schemas.microsoft.com/office/drawing/2014/main" id="{553A3312-55FD-DCCE-D844-C4E6968C61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936" r="17456"/>
          <a:stretch/>
        </p:blipFill>
        <p:spPr bwMode="auto">
          <a:xfrm>
            <a:off x="6608994" y="19712"/>
            <a:ext cx="5556250" cy="68382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C1D8CE0-3F25-B2F6-F822-B246286D6A8D}"/>
              </a:ext>
            </a:extLst>
          </p:cNvPr>
          <p:cNvSpPr txBox="1">
            <a:spLocks/>
          </p:cNvSpPr>
          <p:nvPr/>
        </p:nvSpPr>
        <p:spPr>
          <a:xfrm>
            <a:off x="317310" y="3188927"/>
            <a:ext cx="6124055" cy="15263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chemeClr val="bg1"/>
                </a:solidFill>
                <a:latin typeface="Avenir Next LT Pro Light" panose="020B03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3200" dirty="0"/>
              <a:t>A new course for cruise waste management in Australia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BDA99-5965-083E-EA00-349512DCE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338" y="393887"/>
            <a:ext cx="3128098" cy="12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A70E-D2D1-C9E9-3713-DD7B37A2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1" y="265946"/>
            <a:ext cx="11125816" cy="975643"/>
          </a:xfrm>
        </p:spPr>
        <p:txBody>
          <a:bodyPr anchor="ctr">
            <a:normAutofit/>
          </a:bodyPr>
          <a:lstStyle/>
          <a:p>
            <a:r>
              <a:rPr lang="en-AU" dirty="0"/>
              <a:t>National recycling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DF0CE-62AC-FCEE-4C17-86E22E9956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77793" y="4293456"/>
            <a:ext cx="7641771" cy="2564544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 algn="ctr">
              <a:buNone/>
            </a:pPr>
            <a:r>
              <a:rPr lang="en-AU" dirty="0">
                <a:cs typeface="Arial"/>
              </a:rPr>
              <a:t>Australian Maritime Safety Authority (AMSA) and </a:t>
            </a:r>
          </a:p>
          <a:p>
            <a:pPr marL="0" indent="0" algn="ctr">
              <a:buNone/>
            </a:pPr>
            <a:r>
              <a:rPr lang="en-AU" dirty="0">
                <a:cs typeface="Arial"/>
              </a:rPr>
              <a:t>Department of Agriculture Fisheries &amp; Forestry (DAFF)</a:t>
            </a:r>
          </a:p>
          <a:p>
            <a:pPr marL="0" indent="0" algn="ctr">
              <a:buNone/>
            </a:pPr>
            <a:r>
              <a:rPr lang="en-AU" b="1" dirty="0">
                <a:cs typeface="Arial"/>
                <a:hlinkClick r:id="rId3"/>
              </a:rPr>
              <a:t>Maritime Recycling Risk Assessment Trial</a:t>
            </a:r>
            <a:endParaRPr lang="en-AU" b="1" dirty="0">
              <a:cs typeface="Arial"/>
            </a:endParaRPr>
          </a:p>
          <a:p>
            <a:pPr marL="0" indent="0" algn="ctr">
              <a:buNone/>
            </a:pPr>
            <a:endParaRPr lang="en-AU" dirty="0">
              <a:cs typeface="Arial"/>
            </a:endParaRPr>
          </a:p>
          <a:p>
            <a:pPr marL="0" indent="0" algn="ctr">
              <a:buNone/>
            </a:pPr>
            <a:r>
              <a:rPr lang="en-AU" dirty="0">
                <a:cs typeface="Arial"/>
              </a:rPr>
              <a:t>DAFF </a:t>
            </a:r>
            <a:r>
              <a:rPr lang="en-AU" b="1" dirty="0">
                <a:cs typeface="Arial"/>
                <a:hlinkClick r:id="rId4"/>
              </a:rPr>
              <a:t>Maritime Waste Recycling Pilot </a:t>
            </a:r>
            <a:endParaRPr lang="en-AU" b="1" dirty="0">
              <a:cs typeface="Arial"/>
            </a:endParaRPr>
          </a:p>
          <a:p>
            <a:pPr marL="360045" indent="-360045"/>
            <a:endParaRPr lang="en-AU" dirty="0"/>
          </a:p>
        </p:txBody>
      </p:sp>
      <p:pic>
        <p:nvPicPr>
          <p:cNvPr id="4" name="Picture 3" descr="A group of people wearing safety vests and helmets&#10;&#10;Description automatically generated">
            <a:extLst>
              <a:ext uri="{FF2B5EF4-FFF2-40B4-BE49-F238E27FC236}">
                <a16:creationId xmlns:a16="http://schemas.microsoft.com/office/drawing/2014/main" id="{359F8BA7-94C6-6559-3612-761195AB7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119" y="561140"/>
            <a:ext cx="3665703" cy="2779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FBA68-42E0-2FF2-36D4-BBF80D5BD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41" y="1112635"/>
            <a:ext cx="7641771" cy="3023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E6F76D-CA0B-5856-CB5C-6FF0F0D7B95C}"/>
              </a:ext>
            </a:extLst>
          </p:cNvPr>
          <p:cNvSpPr txBox="1"/>
          <p:nvPr/>
        </p:nvSpPr>
        <p:spPr>
          <a:xfrm>
            <a:off x="9218645" y="4963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359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2FF8-7E54-7584-4EE6-9348D06E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</p:spPr>
        <p:txBody>
          <a:bodyPr anchor="ctr">
            <a:normAutofit/>
          </a:bodyPr>
          <a:lstStyle/>
          <a:p>
            <a:r>
              <a:rPr lang="en-US" dirty="0"/>
              <a:t>Status of recycling</a:t>
            </a:r>
            <a:endParaRPr lang="en-AU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FC1438-8EFC-A43D-9E74-C6262D6F4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732341"/>
              </p:ext>
            </p:extLst>
          </p:nvPr>
        </p:nvGraphicFramePr>
        <p:xfrm>
          <a:off x="514800" y="1620000"/>
          <a:ext cx="11125816" cy="45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604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B670-44CD-308E-5DA0-7099BA5A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47" y="287304"/>
            <a:ext cx="3084434" cy="2416985"/>
          </a:xfrm>
        </p:spPr>
        <p:txBody>
          <a:bodyPr/>
          <a:lstStyle/>
          <a:p>
            <a:r>
              <a:rPr lang="en-US" dirty="0"/>
              <a:t>Cautionary tales from</a:t>
            </a:r>
            <a:br>
              <a:rPr lang="en-US" dirty="0"/>
            </a:br>
            <a:r>
              <a:rPr lang="en-US" dirty="0"/>
              <a:t>Alaska </a:t>
            </a:r>
            <a:endParaRPr lang="en-AU" dirty="0"/>
          </a:p>
        </p:txBody>
      </p:sp>
      <p:pic>
        <p:nvPicPr>
          <p:cNvPr id="5" name="Picture Placeholder 18">
            <a:extLst>
              <a:ext uri="{FF2B5EF4-FFF2-40B4-BE49-F238E27FC236}">
                <a16:creationId xmlns:a16="http://schemas.microsoft.com/office/drawing/2014/main" id="{BE5AA682-2543-8AD5-EBC2-65A5AC9A7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29" r="-2" b="-2"/>
          <a:stretch/>
        </p:blipFill>
        <p:spPr>
          <a:xfrm>
            <a:off x="2967641" y="0"/>
            <a:ext cx="9224360" cy="681941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FC7FAB-EA95-9EBE-1AF0-BCBE5AE47610}"/>
              </a:ext>
            </a:extLst>
          </p:cNvPr>
          <p:cNvSpPr txBox="1"/>
          <p:nvPr/>
        </p:nvSpPr>
        <p:spPr>
          <a:xfrm>
            <a:off x="320247" y="5924365"/>
            <a:ext cx="313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Photo credit: </a:t>
            </a:r>
          </a:p>
          <a:p>
            <a:r>
              <a:rPr lang="en-US" dirty="0">
                <a:solidFill>
                  <a:schemeClr val="tx2"/>
                </a:solidFill>
              </a:rPr>
              <a:t>City and Borough of Juneau</a:t>
            </a:r>
            <a:endParaRPr lang="en-A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9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071258E-27DC-151B-7D3B-47694890E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77" y="1340768"/>
            <a:ext cx="4853477" cy="42572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600" b="1" dirty="0">
                <a:effectLst/>
              </a:rPr>
              <a:t>Churchill Fellowship report recommendations:</a:t>
            </a:r>
          </a:p>
          <a:p>
            <a:r>
              <a:rPr lang="en-GB" sz="1900" u="sng" dirty="0">
                <a:effectLst/>
              </a:rPr>
              <a:t>Plan for sustainable cruise destinations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Establish cruise ship limits based on economic, social and environmental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Develop destination sustainability guidelines or codes of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Facilitate transition away from single use items on board cruise ships and in associated landside partner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Include waste infrastructure planning in the development of new cruise ports</a:t>
            </a:r>
          </a:p>
          <a:p>
            <a:endParaRPr lang="en-GB" sz="1500" dirty="0">
              <a:effectLst/>
            </a:endParaRPr>
          </a:p>
          <a:p>
            <a:endParaRPr lang="en-GB" sz="15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312DBD-087F-A5C1-E297-5BD06A98467B}"/>
              </a:ext>
            </a:extLst>
          </p:cNvPr>
          <p:cNvSpPr txBox="1">
            <a:spLocks/>
          </p:cNvSpPr>
          <p:nvPr/>
        </p:nvSpPr>
        <p:spPr>
          <a:xfrm>
            <a:off x="756077" y="5334137"/>
            <a:ext cx="10679845" cy="1054708"/>
          </a:xfrm>
          <a:prstGeom prst="rect">
            <a:avLst/>
          </a:prstGeom>
          <a:ln>
            <a:solidFill>
              <a:srgbClr val="013B6C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800" b="0" i="0" kern="1200" baseline="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800" b="0" i="0" kern="1200" baseline="0" dirty="0">
                <a:latin typeface="+mn-lt"/>
                <a:ea typeface="+mn-ea"/>
                <a:cs typeface="Arial" panose="020B0604020202020204" pitchFamily="34" charset="0"/>
              </a:rPr>
              <a:t>Supports Strategy F2.1 of the </a:t>
            </a:r>
            <a:r>
              <a:rPr lang="en-GB" sz="1800" b="1" i="0" kern="1200" baseline="0" dirty="0">
                <a:latin typeface="+mn-lt"/>
                <a:ea typeface="+mn-ea"/>
                <a:cs typeface="Arial" panose="020B0604020202020204" pitchFamily="34" charset="0"/>
              </a:rPr>
              <a:t>Western Australian Cruise Tourism Strategic Plan 2023-2033 </a:t>
            </a:r>
          </a:p>
          <a:p>
            <a:pPr marL="0" indent="0" algn="ctr">
              <a:buNone/>
            </a:pPr>
            <a:r>
              <a:rPr lang="en-GB" sz="1800" b="0" i="0" kern="1200" baseline="0" dirty="0">
                <a:latin typeface="+mn-lt"/>
                <a:ea typeface="+mn-ea"/>
                <a:cs typeface="Arial" panose="020B0604020202020204" pitchFamily="34" charset="0"/>
              </a:rPr>
              <a:t> “Understanding, assessing, and establishing the cruise passenger carrying capacity at destinations.”</a:t>
            </a:r>
          </a:p>
          <a:p>
            <a:pPr marL="0" indent="0">
              <a:buNone/>
            </a:pPr>
            <a:endParaRPr lang="en-GB" sz="1800" b="0" i="0" kern="1200" baseline="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7E86385-6A59-4A71-4B7F-602BFD2840A1}"/>
              </a:ext>
            </a:extLst>
          </p:cNvPr>
          <p:cNvSpPr txBox="1">
            <a:spLocks/>
          </p:cNvSpPr>
          <p:nvPr/>
        </p:nvSpPr>
        <p:spPr>
          <a:xfrm>
            <a:off x="6242600" y="1866185"/>
            <a:ext cx="4753646" cy="2717538"/>
          </a:xfrm>
          <a:prstGeom prst="rect">
            <a:avLst/>
          </a:prstGeom>
          <a:solidFill>
            <a:srgbClr val="013B6C"/>
          </a:solidFill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0">
              <a:buNone/>
            </a:pPr>
            <a:r>
              <a:rPr lang="en-GB" b="1" i="0" kern="120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Determine destination carrying capacities </a:t>
            </a:r>
            <a:r>
              <a:rPr lang="en-GB" b="0" i="0" kern="120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and consider cruise ship and passenger number limits based on economic, social and environmental factors, </a:t>
            </a:r>
            <a:r>
              <a:rPr lang="en-GB" b="1" i="0" kern="120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prior to critical tipping points being reached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690AC-3E66-762D-0259-B3DE3904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AU" dirty="0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4041724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246E59-890F-15FB-4A78-6FA865827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Waste-to-Energy</a:t>
            </a:r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58A397-CE3B-AF0E-7E82-F58F17B55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0" y="2511202"/>
            <a:ext cx="5294313" cy="388969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DA1C78-084E-80BE-3302-408F31B2F1F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346303" y="2511202"/>
            <a:ext cx="5294313" cy="322934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D4E82-8A48-68DC-C390-BFD397D668EE}"/>
              </a:ext>
            </a:extLst>
          </p:cNvPr>
          <p:cNvSpPr txBox="1"/>
          <p:nvPr/>
        </p:nvSpPr>
        <p:spPr>
          <a:xfrm>
            <a:off x="397569" y="852946"/>
            <a:ext cx="541154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1100" b="0" i="0" u="none" strike="noStrike" baseline="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endParaRPr lang="en-AU" sz="1100" b="0" i="0" u="none" strike="noStrike" baseline="0" dirty="0">
              <a:latin typeface="Avenir Next LT Pro" panose="020B0504020202020204" pitchFamily="34" charset="0"/>
            </a:endParaRPr>
          </a:p>
          <a:p>
            <a:pPr marR="0" algn="l"/>
            <a:r>
              <a:rPr lang="en-US" dirty="0">
                <a:solidFill>
                  <a:srgbClr val="004583"/>
                </a:solidFill>
                <a:latin typeface="Avenir Next LT Pro" panose="020B0504020202020204" pitchFamily="34" charset="0"/>
              </a:rPr>
              <a:t>D</a:t>
            </a:r>
            <a:r>
              <a:rPr lang="en-US" sz="1800" b="0" i="0" u="none" strike="noStrike" baseline="0" dirty="0">
                <a:solidFill>
                  <a:srgbClr val="004583"/>
                </a:solidFill>
                <a:latin typeface="Avenir Next LT Pro" panose="020B0504020202020204" pitchFamily="34" charset="0"/>
              </a:rPr>
              <a:t>ivert residual biosecurity waste from landfill</a:t>
            </a:r>
          </a:p>
          <a:p>
            <a:pPr marR="0" algn="l"/>
            <a:endParaRPr lang="en-US" sz="1800" b="0" i="0" u="none" strike="noStrike" baseline="0" dirty="0">
              <a:solidFill>
                <a:srgbClr val="004583"/>
              </a:solidFill>
              <a:latin typeface="Avenir Next LT Pro" panose="020B0504020202020204" pitchFamily="34" charset="0"/>
            </a:endParaRPr>
          </a:p>
          <a:p>
            <a:pPr marR="0" algn="l"/>
            <a:r>
              <a:rPr lang="en-US" sz="1800" b="0" i="0" u="none" strike="noStrike" baseline="0" dirty="0">
                <a:solidFill>
                  <a:srgbClr val="004684"/>
                </a:solidFill>
                <a:latin typeface="Avenir Next LT Pro" panose="020B0504020202020204" pitchFamily="34" charset="0"/>
              </a:rPr>
              <a:t>Incorporate biosecurity waste in WtE generation projections and approvals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9487F-E392-01A6-8F21-B7AA08527253}"/>
              </a:ext>
            </a:extLst>
          </p:cNvPr>
          <p:cNvSpPr txBox="1"/>
          <p:nvPr/>
        </p:nvSpPr>
        <p:spPr>
          <a:xfrm>
            <a:off x="6382889" y="852945"/>
            <a:ext cx="529431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1100" b="0" i="0" u="none" strike="noStrike" baseline="0" dirty="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endParaRPr lang="en-AU" sz="1100" b="0" i="0" u="none" strike="noStrike" baseline="0" dirty="0">
              <a:latin typeface="Avenir Next LT Pro" panose="020B0504020202020204" pitchFamily="34" charset="0"/>
            </a:endParaRPr>
          </a:p>
          <a:p>
            <a:pPr marR="0" algn="l"/>
            <a:r>
              <a:rPr lang="en-US" sz="1800" b="0" i="0" u="none" strike="noStrike" baseline="0" dirty="0">
                <a:solidFill>
                  <a:srgbClr val="004684"/>
                </a:solidFill>
                <a:latin typeface="Avenir Next LT Pro" panose="020B0504020202020204" pitchFamily="34" charset="0"/>
              </a:rPr>
              <a:t>WA - Kwinana </a:t>
            </a:r>
            <a:r>
              <a:rPr lang="en-US" dirty="0">
                <a:solidFill>
                  <a:srgbClr val="004684"/>
                </a:solidFill>
                <a:latin typeface="Avenir Next LT Pro" panose="020B0504020202020204" pitchFamily="34" charset="0"/>
              </a:rPr>
              <a:t>and Rockingham</a:t>
            </a:r>
          </a:p>
          <a:p>
            <a:pPr marR="0" algn="l"/>
            <a:endParaRPr lang="en-US" dirty="0">
              <a:solidFill>
                <a:srgbClr val="004684"/>
              </a:solidFill>
              <a:latin typeface="Avenir Next LT Pro" panose="020B0504020202020204" pitchFamily="34" charset="0"/>
            </a:endParaRPr>
          </a:p>
          <a:p>
            <a:pPr marR="0" algn="l"/>
            <a:r>
              <a:rPr lang="en-US" dirty="0">
                <a:solidFill>
                  <a:srgbClr val="004684"/>
                </a:solidFill>
                <a:latin typeface="Avenir Next LT Pro" panose="020B05040202020202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rgbClr val="004684"/>
                </a:solidFill>
                <a:latin typeface="Avenir Next LT Pro" panose="020B0504020202020204" pitchFamily="34" charset="0"/>
              </a:rPr>
              <a:t>n consideration across the country: Queensland, Victoria, NSW recently out for comment</a:t>
            </a:r>
          </a:p>
        </p:txBody>
      </p:sp>
    </p:spTree>
    <p:extLst>
      <p:ext uri="{BB962C8B-B14F-4D97-AF65-F5344CB8AC3E}">
        <p14:creationId xmlns:p14="http://schemas.microsoft.com/office/powerpoint/2010/main" val="177916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47EA-1838-7DEE-1B20-374114D2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</p:spPr>
        <p:txBody>
          <a:bodyPr anchor="ctr">
            <a:normAutofit/>
          </a:bodyPr>
          <a:lstStyle/>
          <a:p>
            <a:r>
              <a:rPr lang="en-US" dirty="0"/>
              <a:t>National roundtable</a:t>
            </a:r>
            <a:br>
              <a:rPr lang="en-US" dirty="0"/>
            </a:br>
            <a:r>
              <a:rPr lang="en-US" sz="2000" dirty="0"/>
              <a:t>18 November - Adelaide</a:t>
            </a:r>
            <a:endParaRPr lang="en-AU" sz="2000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B1F890D9-7BA9-AC24-4FC2-49FDCB7398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314764"/>
              </p:ext>
            </p:extLst>
          </p:nvPr>
        </p:nvGraphicFramePr>
        <p:xfrm>
          <a:off x="514800" y="1620000"/>
          <a:ext cx="11125816" cy="45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6845FDD-0981-13E2-C431-F07D7DE48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441" y="314708"/>
            <a:ext cx="5106113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43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39F6EE-82D4-54EE-F8E4-F00BBF33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80" y="4218294"/>
            <a:ext cx="3006613" cy="975643"/>
          </a:xfrm>
        </p:spPr>
        <p:txBody>
          <a:bodyPr/>
          <a:lstStyle/>
          <a:p>
            <a:r>
              <a:rPr lang="en-US" dirty="0"/>
              <a:t>Thank you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F6202-1A05-70C1-C8A6-0F65B7F4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418" y="773494"/>
            <a:ext cx="3754092" cy="543275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4ABA6E-86E8-F425-CE7B-A0E6445A1A0C}"/>
              </a:ext>
            </a:extLst>
          </p:cNvPr>
          <p:cNvSpPr txBox="1">
            <a:spLocks/>
          </p:cNvSpPr>
          <p:nvPr/>
        </p:nvSpPr>
        <p:spPr>
          <a:xfrm>
            <a:off x="484380" y="5958288"/>
            <a:ext cx="6636267" cy="24795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013B6C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churchilltrust.com.au/fellow/rebecca-james-wa-2023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A32596-34E5-6E89-6F79-24BB3A94F57B}"/>
              </a:ext>
            </a:extLst>
          </p:cNvPr>
          <p:cNvSpPr txBox="1">
            <a:spLocks/>
          </p:cNvSpPr>
          <p:nvPr/>
        </p:nvSpPr>
        <p:spPr>
          <a:xfrm>
            <a:off x="484380" y="5317917"/>
            <a:ext cx="6636267" cy="39241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2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8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44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00000" indent="-36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/>
              <a:t>rebecca.james@fremantleports.com.au</a:t>
            </a:r>
          </a:p>
        </p:txBody>
      </p:sp>
    </p:spTree>
    <p:extLst>
      <p:ext uri="{BB962C8B-B14F-4D97-AF65-F5344CB8AC3E}">
        <p14:creationId xmlns:p14="http://schemas.microsoft.com/office/powerpoint/2010/main" val="158913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F1D1-3314-B57D-4F3F-950A19F9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</p:spPr>
        <p:txBody>
          <a:bodyPr anchor="ctr">
            <a:normAutofit/>
          </a:bodyPr>
          <a:lstStyle/>
          <a:p>
            <a:r>
              <a:rPr lang="en-US" dirty="0"/>
              <a:t>Context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9BD63-9DEB-3C2C-77A1-89F7F1D3B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40768"/>
            <a:ext cx="5293168" cy="45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have strict biosecurity laws to protect our environment, agriculture and health from the risk of pests and diseases coming in from overseas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All waste discharged from international vessels is managed as biosecurity waste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‘Approved Arrangements’ under the Department of Agriculture, Fisheries &amp; Forestry (DAFF) do not allow for recycling</a:t>
            </a:r>
            <a:endParaRPr lang="en-AU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23076-DD70-2F61-6402-1A0CEDAC3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786" y="1623295"/>
            <a:ext cx="5293168" cy="3983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A9A-E66B-37A2-B4E0-6F042967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232706"/>
            <a:ext cx="11125816" cy="975643"/>
          </a:xfrm>
        </p:spPr>
        <p:txBody>
          <a:bodyPr/>
          <a:lstStyle/>
          <a:p>
            <a:r>
              <a:rPr lang="en-AU" dirty="0"/>
              <a:t>Separated cruise waste – destined for landfill!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02AF-C0D3-88F5-E37D-A381881AF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  <a:p>
            <a:endParaRPr lang="en-AU"/>
          </a:p>
        </p:txBody>
      </p:sp>
      <p:pic>
        <p:nvPicPr>
          <p:cNvPr id="5" name="Picture 4" descr="A plastic bag full of plastic&#10;&#10;Description automatically generated">
            <a:extLst>
              <a:ext uri="{FF2B5EF4-FFF2-40B4-BE49-F238E27FC236}">
                <a16:creationId xmlns:a16="http://schemas.microsoft.com/office/drawing/2014/main" id="{0CFA4752-9FEF-379E-3E6C-9ABAB3B90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6" y="1264175"/>
            <a:ext cx="3515883" cy="2636912"/>
          </a:xfrm>
          <a:prstGeom prst="rect">
            <a:avLst/>
          </a:prstGeom>
        </p:spPr>
      </p:pic>
      <p:pic>
        <p:nvPicPr>
          <p:cNvPr id="9" name="Picture 8" descr="A large stack of cardboard boxes&#10;&#10;Description automatically generated">
            <a:extLst>
              <a:ext uri="{FF2B5EF4-FFF2-40B4-BE49-F238E27FC236}">
                <a16:creationId xmlns:a16="http://schemas.microsoft.com/office/drawing/2014/main" id="{63661D36-0B56-4665-5D8E-AB6328CFE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18745" y="3857929"/>
            <a:ext cx="2935841" cy="2201881"/>
          </a:xfrm>
          <a:prstGeom prst="rect">
            <a:avLst/>
          </a:prstGeom>
        </p:spPr>
      </p:pic>
      <p:pic>
        <p:nvPicPr>
          <p:cNvPr id="13" name="Picture 12" descr="A large white bag with black text on it&#10;&#10;Description automatically generated">
            <a:extLst>
              <a:ext uri="{FF2B5EF4-FFF2-40B4-BE49-F238E27FC236}">
                <a16:creationId xmlns:a16="http://schemas.microsoft.com/office/drawing/2014/main" id="{70140B8A-D406-B973-3676-A1751094F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562" y="3396162"/>
            <a:ext cx="2519334" cy="3359112"/>
          </a:xfrm>
          <a:prstGeom prst="rect">
            <a:avLst/>
          </a:prstGeom>
        </p:spPr>
      </p:pic>
      <p:pic>
        <p:nvPicPr>
          <p:cNvPr id="17" name="Picture 16" descr="A stack of plastic containers&#10;&#10;Description automatically generated">
            <a:extLst>
              <a:ext uri="{FF2B5EF4-FFF2-40B4-BE49-F238E27FC236}">
                <a16:creationId xmlns:a16="http://schemas.microsoft.com/office/drawing/2014/main" id="{B57BBF21-2330-0695-80F8-FD39907C4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492" y="1201015"/>
            <a:ext cx="2031690" cy="2708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0F1C8-93A0-AF11-6CC5-DF91388EB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350" y="1772341"/>
            <a:ext cx="2818348" cy="3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1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91F3-A44B-C421-3F84-6E4C7053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</p:spPr>
        <p:txBody>
          <a:bodyPr anchor="ctr">
            <a:normAutofit/>
          </a:bodyPr>
          <a:lstStyle/>
          <a:p>
            <a:r>
              <a:rPr lang="en-AU" dirty="0"/>
              <a:t>Challenging the status quo in Fremantle</a:t>
            </a:r>
          </a:p>
        </p:txBody>
      </p:sp>
      <p:pic>
        <p:nvPicPr>
          <p:cNvPr id="6" name="Content Placeholder 5" descr="A group of men in a factory&#10;&#10;AI-generated content may be incorrect.">
            <a:extLst>
              <a:ext uri="{FF2B5EF4-FFF2-40B4-BE49-F238E27FC236}">
                <a16:creationId xmlns:a16="http://schemas.microsoft.com/office/drawing/2014/main" id="{B8B0703B-4604-01A1-5124-CB2E2B250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975" r="27582" b="1"/>
          <a:stretch>
            <a:fillRect/>
          </a:stretch>
        </p:blipFill>
        <p:spPr>
          <a:xfrm rot="5400000">
            <a:off x="887302" y="1247497"/>
            <a:ext cx="4548163" cy="5293168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53880-E544-8754-F48C-184F0DA58A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1125" y="1620000"/>
            <a:ext cx="5293168" cy="4548163"/>
          </a:xfrm>
        </p:spPr>
        <p:txBody>
          <a:bodyPr>
            <a:normAutofit/>
          </a:bodyPr>
          <a:lstStyle/>
          <a:p>
            <a:r>
              <a:rPr lang="en-AU" dirty="0"/>
              <a:t>Stakeholder workshops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Agreed process with local biosecurity inspectors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Pilot program in Fremantle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Started trials pre-COVID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Re-commenced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8516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1A04-57A6-6D28-B370-E7C25E19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365125"/>
            <a:ext cx="11125816" cy="975643"/>
          </a:xfrm>
        </p:spPr>
        <p:txBody>
          <a:bodyPr anchor="ctr">
            <a:normAutofit/>
          </a:bodyPr>
          <a:lstStyle/>
          <a:p>
            <a:r>
              <a:rPr lang="en-AU" dirty="0"/>
              <a:t>Hurdles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9BCB4-06E8-A24E-7510-3409B7C7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20" y="1620000"/>
            <a:ext cx="4608512" cy="45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Multiple stakeholders/time zones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Inconsistent arrangements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Biological contamination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Timber pallets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Waste service logistics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83DE1-16F6-1733-F8D9-91D47CF86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943600" y="1140330"/>
            <a:ext cx="4930898" cy="277363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76B29-4BB0-A4E1-5397-02982C916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7788">
            <a:off x="10099305" y="2537530"/>
            <a:ext cx="1190517" cy="136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9076-CB28-ACA1-8317-C21B152DC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434" y="3675773"/>
            <a:ext cx="2297872" cy="2910378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33E5E87-2876-7FA0-F5EE-7525F72647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8380108" y="4212707"/>
            <a:ext cx="3091984" cy="22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8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2F14-10AF-00D4-7A20-EF583542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99" y="365125"/>
            <a:ext cx="5874277" cy="975643"/>
          </a:xfrm>
        </p:spPr>
        <p:txBody>
          <a:bodyPr/>
          <a:lstStyle/>
          <a:p>
            <a:br>
              <a:rPr lang="en-AU" dirty="0"/>
            </a:br>
            <a:r>
              <a:rPr lang="en-AU" dirty="0"/>
              <a:t>Churchill Fellowship 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8E638-0ECF-40DA-E1F6-B527F557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9713" y="1178341"/>
            <a:ext cx="3502287" cy="5679659"/>
          </a:xfrm>
          <a:solidFill>
            <a:srgbClr val="013B6C"/>
          </a:solidFill>
        </p:spPr>
        <p:txBody>
          <a:bodyPr/>
          <a:lstStyle/>
          <a:p>
            <a:pPr marL="0" indent="0" algn="ctr">
              <a:buNone/>
            </a:pPr>
            <a:endParaRPr lang="en-AU" sz="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Singapore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London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Dover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Southampton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Antwerp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Rotterdam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Copenhagen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Los Angeles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San Francisco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Seattle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Juneau</a:t>
            </a:r>
          </a:p>
          <a:p>
            <a:pPr marL="0" indent="0" algn="ctr">
              <a:buNone/>
            </a:pPr>
            <a:r>
              <a:rPr lang="en-AU" b="1" dirty="0">
                <a:solidFill>
                  <a:schemeClr val="bg1"/>
                </a:solidFill>
              </a:rPr>
              <a:t>Vancouver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8831E-0359-B323-DCE6-C0F4B6301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713" y="0"/>
            <a:ext cx="3502287" cy="1411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C86861-630B-0B0D-9F73-65A69BC80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544" y="1611027"/>
            <a:ext cx="5968501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4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937D73-2507-D0F6-EB2D-7034434E8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42558"/>
            <a:ext cx="11950700" cy="6572885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DA792D-75B6-2863-590C-BDBA2685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2" y="247894"/>
            <a:ext cx="8165431" cy="975643"/>
          </a:xfrm>
          <a:solidFill>
            <a:schemeClr val="bg1"/>
          </a:solidFill>
        </p:spPr>
        <p:txBody>
          <a:bodyPr/>
          <a:lstStyle/>
          <a:p>
            <a:r>
              <a:rPr lang="en-AU" dirty="0"/>
              <a:t>Waste &amp; Recycling Port Operations</a:t>
            </a:r>
          </a:p>
        </p:txBody>
      </p:sp>
    </p:spTree>
    <p:extLst>
      <p:ext uri="{BB962C8B-B14F-4D97-AF65-F5344CB8AC3E}">
        <p14:creationId xmlns:p14="http://schemas.microsoft.com/office/powerpoint/2010/main" val="2719626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182053-8CB8-C130-F545-480C908E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28785"/>
            <a:ext cx="11950700" cy="660043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EC38E9-E92F-B84D-02E0-A28AFF20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8" y="376849"/>
            <a:ext cx="4027185" cy="760289"/>
          </a:xfrm>
          <a:solidFill>
            <a:schemeClr val="bg1"/>
          </a:solidFill>
        </p:spPr>
        <p:txBody>
          <a:bodyPr/>
          <a:lstStyle/>
          <a:p>
            <a:r>
              <a:rPr lang="en-AU" dirty="0"/>
              <a:t>Waste Facilities</a:t>
            </a:r>
          </a:p>
        </p:txBody>
      </p:sp>
    </p:spTree>
    <p:extLst>
      <p:ext uri="{BB962C8B-B14F-4D97-AF65-F5344CB8AC3E}">
        <p14:creationId xmlns:p14="http://schemas.microsoft.com/office/powerpoint/2010/main" val="3553963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73142A-914F-920D-F104-C839AEE75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75812"/>
            <a:ext cx="11950700" cy="6706376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D5DCA0-74B5-0625-2A54-DAC70B48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29" y="400294"/>
            <a:ext cx="10146631" cy="783737"/>
          </a:xfrm>
          <a:solidFill>
            <a:schemeClr val="bg1"/>
          </a:solidFill>
        </p:spPr>
        <p:txBody>
          <a:bodyPr/>
          <a:lstStyle/>
          <a:p>
            <a:r>
              <a:rPr lang="en-AU" dirty="0"/>
              <a:t>Regulatory authorities and other agencies</a:t>
            </a:r>
          </a:p>
        </p:txBody>
      </p:sp>
    </p:spTree>
    <p:extLst>
      <p:ext uri="{BB962C8B-B14F-4D97-AF65-F5344CB8AC3E}">
        <p14:creationId xmlns:p14="http://schemas.microsoft.com/office/powerpoint/2010/main" val="270603200"/>
      </p:ext>
    </p:extLst>
  </p:cSld>
  <p:clrMapOvr>
    <a:masterClrMapping/>
  </p:clrMapOvr>
</p:sld>
</file>

<file path=ppt/theme/theme1.xml><?xml version="1.0" encoding="utf-8"?>
<a:theme xmlns:a="http://schemas.openxmlformats.org/drawingml/2006/main" name="Fremantle Ports">
  <a:themeElements>
    <a:clrScheme name="Fremantle Ports">
      <a:dk1>
        <a:srgbClr val="000000"/>
      </a:dk1>
      <a:lt1>
        <a:srgbClr val="FFFFFF"/>
      </a:lt1>
      <a:dk2>
        <a:srgbClr val="004583"/>
      </a:dk2>
      <a:lt2>
        <a:srgbClr val="00A7B8"/>
      </a:lt2>
      <a:accent1>
        <a:srgbClr val="233343"/>
      </a:accent1>
      <a:accent2>
        <a:srgbClr val="52616F"/>
      </a:accent2>
      <a:accent3>
        <a:srgbClr val="CE362F"/>
      </a:accent3>
      <a:accent4>
        <a:srgbClr val="F37320"/>
      </a:accent4>
      <a:accent5>
        <a:srgbClr val="FDB812"/>
      </a:accent5>
      <a:accent6>
        <a:srgbClr val="5091CD"/>
      </a:accent6>
      <a:hlink>
        <a:srgbClr val="00505B"/>
      </a:hlink>
      <a:folHlink>
        <a:srgbClr val="AEE0EA"/>
      </a:folHlink>
    </a:clrScheme>
    <a:fontScheme name="Fremantle Ports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5264 FREPOR Powerpoint Template v2 20042022].potx" id="{184CA053-94FE-48F3-B6F0-79211DE741BC}" vid="{CE55E858-C321-4FF7-B7CE-E1E64BCF97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</TotalTime>
  <Words>497</Words>
  <Application>Microsoft Office PowerPoint</Application>
  <PresentationFormat>Widescreen</PresentationFormat>
  <Paragraphs>111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Fremantle Ports</vt:lpstr>
      <vt:lpstr>Anchoring sustainability:</vt:lpstr>
      <vt:lpstr>Context</vt:lpstr>
      <vt:lpstr>Separated cruise waste – destined for landfill!</vt:lpstr>
      <vt:lpstr>Challenging the status quo in Fremantle</vt:lpstr>
      <vt:lpstr>Hurdles</vt:lpstr>
      <vt:lpstr> Churchill Fellowship    </vt:lpstr>
      <vt:lpstr>Waste &amp; Recycling Port Operations</vt:lpstr>
      <vt:lpstr>Waste Facilities</vt:lpstr>
      <vt:lpstr>Regulatory authorities and other agencies</vt:lpstr>
      <vt:lpstr>National recycling trials</vt:lpstr>
      <vt:lpstr>Status of recycling</vt:lpstr>
      <vt:lpstr>Cautionary tales from Alaska </vt:lpstr>
      <vt:lpstr>Opportunity</vt:lpstr>
      <vt:lpstr>Role of Waste-to-Energy</vt:lpstr>
      <vt:lpstr>National roundtable 18 November - Adelaide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Conor McGrath</dc:creator>
  <cp:lastModifiedBy>Rebecca James</cp:lastModifiedBy>
  <cp:revision>10</cp:revision>
  <cp:lastPrinted>2024-05-22T08:09:38Z</cp:lastPrinted>
  <dcterms:created xsi:type="dcterms:W3CDTF">2022-01-13T05:57:26Z</dcterms:created>
  <dcterms:modified xsi:type="dcterms:W3CDTF">2025-09-02T02:42:40Z</dcterms:modified>
</cp:coreProperties>
</file>